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57" r:id="rId6"/>
    <p:sldId id="331" r:id="rId7"/>
    <p:sldId id="258" r:id="rId8"/>
    <p:sldId id="259" r:id="rId9"/>
    <p:sldId id="260" r:id="rId10"/>
    <p:sldId id="270" r:id="rId11"/>
    <p:sldId id="271" r:id="rId12"/>
    <p:sldId id="272" r:id="rId13"/>
    <p:sldId id="273" r:id="rId14"/>
    <p:sldId id="275" r:id="rId15"/>
    <p:sldId id="261" r:id="rId16"/>
    <p:sldId id="262" r:id="rId17"/>
    <p:sldId id="276" r:id="rId18"/>
    <p:sldId id="277" r:id="rId19"/>
    <p:sldId id="263" r:id="rId20"/>
    <p:sldId id="278" r:id="rId21"/>
    <p:sldId id="279" r:id="rId22"/>
    <p:sldId id="280" r:id="rId23"/>
    <p:sldId id="281" r:id="rId24"/>
    <p:sldId id="264" r:id="rId25"/>
    <p:sldId id="282" r:id="rId26"/>
    <p:sldId id="265" r:id="rId27"/>
    <p:sldId id="284" r:id="rId28"/>
    <p:sldId id="287" r:id="rId29"/>
    <p:sldId id="288" r:id="rId30"/>
    <p:sldId id="283" r:id="rId31"/>
    <p:sldId id="289" r:id="rId32"/>
    <p:sldId id="266" r:id="rId33"/>
    <p:sldId id="290" r:id="rId34"/>
    <p:sldId id="292" r:id="rId35"/>
    <p:sldId id="293" r:id="rId36"/>
    <p:sldId id="291" r:id="rId37"/>
    <p:sldId id="294" r:id="rId38"/>
    <p:sldId id="295" r:id="rId39"/>
    <p:sldId id="267" r:id="rId40"/>
    <p:sldId id="300" r:id="rId41"/>
    <p:sldId id="301" r:id="rId42"/>
    <p:sldId id="299" r:id="rId43"/>
    <p:sldId id="302" r:id="rId44"/>
    <p:sldId id="303" r:id="rId45"/>
    <p:sldId id="304" r:id="rId46"/>
    <p:sldId id="298" r:id="rId47"/>
    <p:sldId id="307" r:id="rId48"/>
    <p:sldId id="308" r:id="rId49"/>
    <p:sldId id="311" r:id="rId50"/>
    <p:sldId id="309" r:id="rId51"/>
    <p:sldId id="312" r:id="rId52"/>
    <p:sldId id="310" r:id="rId53"/>
    <p:sldId id="313" r:id="rId54"/>
    <p:sldId id="314" r:id="rId55"/>
    <p:sldId id="317" r:id="rId56"/>
    <p:sldId id="316" r:id="rId57"/>
    <p:sldId id="318" r:id="rId58"/>
    <p:sldId id="315" r:id="rId59"/>
    <p:sldId id="319" r:id="rId60"/>
    <p:sldId id="320" r:id="rId61"/>
    <p:sldId id="268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269" r:id="rId72"/>
    <p:sldId id="330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90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561F51-6170-624C-A4A0-9AD26DAE72B4}" type="doc">
      <dgm:prSet loTypeId="urn:microsoft.com/office/officeart/2009/3/layout/CircleRelationship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115E2-A1E5-CF4B-97BD-2A17055DC376}">
      <dgm:prSet phldrT="[Text]" custT="1"/>
      <dgm:spPr/>
      <dgm:t>
        <a:bodyPr/>
        <a:lstStyle/>
        <a:p>
          <a:r>
            <a:rPr lang="en-US" sz="3600" dirty="0" smtClean="0"/>
            <a:t>VENTAS</a:t>
          </a:r>
          <a:endParaRPr lang="en-US" sz="1300" dirty="0"/>
        </a:p>
      </dgm:t>
    </dgm:pt>
    <dgm:pt modelId="{7BB3B6CD-E73A-3C4A-993D-4639C9D031CA}" type="parTrans" cxnId="{B20BBB34-69BA-494D-9F97-2148A752131B}">
      <dgm:prSet/>
      <dgm:spPr/>
      <dgm:t>
        <a:bodyPr/>
        <a:lstStyle/>
        <a:p>
          <a:endParaRPr lang="en-US"/>
        </a:p>
      </dgm:t>
    </dgm:pt>
    <dgm:pt modelId="{B5E0746E-C66C-B24D-AD52-AA482B047B92}" type="sibTrans" cxnId="{B20BBB34-69BA-494D-9F97-2148A752131B}">
      <dgm:prSet/>
      <dgm:spPr/>
      <dgm:t>
        <a:bodyPr/>
        <a:lstStyle/>
        <a:p>
          <a:endParaRPr lang="en-US"/>
        </a:p>
      </dgm:t>
    </dgm:pt>
    <dgm:pt modelId="{6FD8E152-A7C1-6C49-9262-D1DD76379263}">
      <dgm:prSet phldrT="[Text]" custT="1"/>
      <dgm:spPr/>
      <dgm:t>
        <a:bodyPr/>
        <a:lstStyle/>
        <a:p>
          <a:r>
            <a:rPr lang="en-US" sz="1600" dirty="0" err="1" smtClean="0"/>
            <a:t>Almac</a:t>
          </a:r>
          <a:r>
            <a:rPr lang="en-US" sz="1600" dirty="0" err="1" smtClean="0"/>
            <a:t>é</a:t>
          </a:r>
          <a:r>
            <a:rPr lang="en-US" sz="1600" dirty="0" err="1" smtClean="0"/>
            <a:t>n</a:t>
          </a:r>
          <a:endParaRPr lang="en-US" sz="1600" dirty="0"/>
        </a:p>
      </dgm:t>
    </dgm:pt>
    <dgm:pt modelId="{E28FBE18-E68A-B140-AED7-551986E30489}" type="parTrans" cxnId="{F1A6CCC6-D6E2-A842-9390-3EF84F404C82}">
      <dgm:prSet/>
      <dgm:spPr/>
      <dgm:t>
        <a:bodyPr/>
        <a:lstStyle/>
        <a:p>
          <a:endParaRPr lang="en-US"/>
        </a:p>
      </dgm:t>
    </dgm:pt>
    <dgm:pt modelId="{D1A550B0-91AC-B84F-B42B-3DC827424A5A}" type="sibTrans" cxnId="{F1A6CCC6-D6E2-A842-9390-3EF84F404C82}">
      <dgm:prSet/>
      <dgm:spPr/>
      <dgm:t>
        <a:bodyPr/>
        <a:lstStyle/>
        <a:p>
          <a:endParaRPr lang="en-US"/>
        </a:p>
      </dgm:t>
    </dgm:pt>
    <dgm:pt modelId="{926F92BF-F6CC-7746-B072-2730F52E19CF}">
      <dgm:prSet phldrT="[Text]" custT="1"/>
      <dgm:spPr/>
      <dgm:t>
        <a:bodyPr/>
        <a:lstStyle/>
        <a:p>
          <a:r>
            <a:rPr lang="en-US" sz="1200" dirty="0" smtClean="0"/>
            <a:t>FACTURAS</a:t>
          </a:r>
          <a:endParaRPr lang="en-US" sz="1300" dirty="0"/>
        </a:p>
      </dgm:t>
    </dgm:pt>
    <dgm:pt modelId="{0ADBD9A4-A123-F449-8B04-5C65B3DE58FC}" type="parTrans" cxnId="{D7B4D924-4EA6-0F40-B1B9-82B6B4268D38}">
      <dgm:prSet/>
      <dgm:spPr/>
      <dgm:t>
        <a:bodyPr/>
        <a:lstStyle/>
        <a:p>
          <a:endParaRPr lang="en-US"/>
        </a:p>
      </dgm:t>
    </dgm:pt>
    <dgm:pt modelId="{9C171755-484B-DB40-9C4B-D3B04360CF7E}" type="sibTrans" cxnId="{D7B4D924-4EA6-0F40-B1B9-82B6B4268D38}">
      <dgm:prSet/>
      <dgm:spPr/>
      <dgm:t>
        <a:bodyPr/>
        <a:lstStyle/>
        <a:p>
          <a:endParaRPr lang="en-US"/>
        </a:p>
      </dgm:t>
    </dgm:pt>
    <dgm:pt modelId="{4E808DCA-C9B9-544D-856A-D783C750D2CB}" type="pres">
      <dgm:prSet presAssocID="{F9561F51-6170-624C-A4A0-9AD26DAE72B4}" presName="Name0" presStyleCnt="0">
        <dgm:presLayoutVars>
          <dgm:chMax val="1"/>
          <dgm:chPref val="1"/>
        </dgm:presLayoutVars>
      </dgm:prSet>
      <dgm:spPr/>
    </dgm:pt>
    <dgm:pt modelId="{42137791-8112-8049-8A55-C114555BEF0F}" type="pres">
      <dgm:prSet presAssocID="{692115E2-A1E5-CF4B-97BD-2A17055DC376}" presName="Parent" presStyleLbl="node0" presStyleIdx="0" presStyleCnt="1">
        <dgm:presLayoutVars>
          <dgm:chMax val="5"/>
          <dgm:chPref val="5"/>
        </dgm:presLayoutVars>
      </dgm:prSet>
      <dgm:spPr/>
    </dgm:pt>
    <dgm:pt modelId="{9162FDA8-C2C5-2B4D-AE42-9DF93572020B}" type="pres">
      <dgm:prSet presAssocID="{692115E2-A1E5-CF4B-97BD-2A17055DC376}" presName="Accent1" presStyleLbl="node1" presStyleIdx="0" presStyleCnt="13"/>
      <dgm:spPr/>
    </dgm:pt>
    <dgm:pt modelId="{0D15D00A-BEBB-FD47-A958-CD7A86C7E165}" type="pres">
      <dgm:prSet presAssocID="{692115E2-A1E5-CF4B-97BD-2A17055DC376}" presName="Accent2" presStyleLbl="node1" presStyleIdx="1" presStyleCnt="13"/>
      <dgm:spPr/>
    </dgm:pt>
    <dgm:pt modelId="{53DBC628-76B2-5144-9893-8DD4D8BDBD44}" type="pres">
      <dgm:prSet presAssocID="{692115E2-A1E5-CF4B-97BD-2A17055DC376}" presName="Accent3" presStyleLbl="node1" presStyleIdx="2" presStyleCnt="13"/>
      <dgm:spPr/>
    </dgm:pt>
    <dgm:pt modelId="{19F1DA42-A828-B647-BD79-0CE9CD9F6371}" type="pres">
      <dgm:prSet presAssocID="{692115E2-A1E5-CF4B-97BD-2A17055DC376}" presName="Accent4" presStyleLbl="node1" presStyleIdx="3" presStyleCnt="13"/>
      <dgm:spPr/>
    </dgm:pt>
    <dgm:pt modelId="{1E2F834B-8721-3946-849F-5A98FEB55382}" type="pres">
      <dgm:prSet presAssocID="{692115E2-A1E5-CF4B-97BD-2A17055DC376}" presName="Accent5" presStyleLbl="node1" presStyleIdx="4" presStyleCnt="13"/>
      <dgm:spPr/>
    </dgm:pt>
    <dgm:pt modelId="{D4E91D65-5F69-9743-8A14-8DCFAD0401E9}" type="pres">
      <dgm:prSet presAssocID="{692115E2-A1E5-CF4B-97BD-2A17055DC376}" presName="Accent6" presStyleLbl="node1" presStyleIdx="5" presStyleCnt="13"/>
      <dgm:spPr/>
    </dgm:pt>
    <dgm:pt modelId="{D84795D9-BD44-4A40-B413-3E38D4180F4C}" type="pres">
      <dgm:prSet presAssocID="{6FD8E152-A7C1-6C49-9262-D1DD76379263}" presName="Child1" presStyleLbl="node1" presStyleIdx="6" presStyleCnt="13">
        <dgm:presLayoutVars>
          <dgm:chMax val="0"/>
          <dgm:chPref val="0"/>
        </dgm:presLayoutVars>
      </dgm:prSet>
      <dgm:spPr/>
    </dgm:pt>
    <dgm:pt modelId="{3A0B2404-C46A-5649-8E93-5F6B4415574A}" type="pres">
      <dgm:prSet presAssocID="{6FD8E152-A7C1-6C49-9262-D1DD76379263}" presName="Accent7" presStyleCnt="0"/>
      <dgm:spPr/>
    </dgm:pt>
    <dgm:pt modelId="{62BF6F22-28CA-FF45-9D1A-D620293C223F}" type="pres">
      <dgm:prSet presAssocID="{6FD8E152-A7C1-6C49-9262-D1DD76379263}" presName="AccentHold1" presStyleLbl="node1" presStyleIdx="7" presStyleCnt="13"/>
      <dgm:spPr/>
    </dgm:pt>
    <dgm:pt modelId="{D7BF2CEE-4134-3646-B562-73A9BA70D31B}" type="pres">
      <dgm:prSet presAssocID="{6FD8E152-A7C1-6C49-9262-D1DD76379263}" presName="Accent8" presStyleCnt="0"/>
      <dgm:spPr/>
    </dgm:pt>
    <dgm:pt modelId="{4CEE7817-BB9F-7B4F-991A-C5433ADAA5ED}" type="pres">
      <dgm:prSet presAssocID="{6FD8E152-A7C1-6C49-9262-D1DD76379263}" presName="AccentHold2" presStyleLbl="node1" presStyleIdx="8" presStyleCnt="13"/>
      <dgm:spPr/>
    </dgm:pt>
    <dgm:pt modelId="{780B58B4-6695-8F41-A0D5-76B2F59F0B88}" type="pres">
      <dgm:prSet presAssocID="{926F92BF-F6CC-7746-B072-2730F52E19CF}" presName="Child2" presStyleLbl="node1" presStyleIdx="9" presStyleCnt="13">
        <dgm:presLayoutVars>
          <dgm:chMax val="0"/>
          <dgm:chPref val="0"/>
        </dgm:presLayoutVars>
      </dgm:prSet>
      <dgm:spPr/>
    </dgm:pt>
    <dgm:pt modelId="{F48510BB-E225-8742-A05A-D1407F906F87}" type="pres">
      <dgm:prSet presAssocID="{926F92BF-F6CC-7746-B072-2730F52E19CF}" presName="Accent9" presStyleCnt="0"/>
      <dgm:spPr/>
    </dgm:pt>
    <dgm:pt modelId="{8FC4F33B-5A3C-8A4D-8EA4-92B748A1E054}" type="pres">
      <dgm:prSet presAssocID="{926F92BF-F6CC-7746-B072-2730F52E19CF}" presName="AccentHold1" presStyleLbl="node1" presStyleIdx="10" presStyleCnt="13"/>
      <dgm:spPr/>
    </dgm:pt>
    <dgm:pt modelId="{D251E5ED-DEE6-2249-9155-E11CACEFAF68}" type="pres">
      <dgm:prSet presAssocID="{926F92BF-F6CC-7746-B072-2730F52E19CF}" presName="Accent10" presStyleCnt="0"/>
      <dgm:spPr/>
    </dgm:pt>
    <dgm:pt modelId="{A35960F4-3EEE-9C40-BA97-1A40F156284F}" type="pres">
      <dgm:prSet presAssocID="{926F92BF-F6CC-7746-B072-2730F52E19CF}" presName="AccentHold2" presStyleLbl="node1" presStyleIdx="11" presStyleCnt="13"/>
      <dgm:spPr/>
    </dgm:pt>
    <dgm:pt modelId="{3470DC39-1063-344A-873C-18A5F74D402F}" type="pres">
      <dgm:prSet presAssocID="{926F92BF-F6CC-7746-B072-2730F52E19CF}" presName="Accent11" presStyleCnt="0"/>
      <dgm:spPr/>
    </dgm:pt>
    <dgm:pt modelId="{71987F13-C35A-BA48-B6FC-8C723595C00C}" type="pres">
      <dgm:prSet presAssocID="{926F92BF-F6CC-7746-B072-2730F52E19CF}" presName="AccentHold3" presStyleLbl="node1" presStyleIdx="12" presStyleCnt="13"/>
      <dgm:spPr/>
    </dgm:pt>
  </dgm:ptLst>
  <dgm:cxnLst>
    <dgm:cxn modelId="{96D4EEBB-C86E-0A4F-98A2-D243264D2AC8}" type="presOf" srcId="{6FD8E152-A7C1-6C49-9262-D1DD76379263}" destId="{D84795D9-BD44-4A40-B413-3E38D4180F4C}" srcOrd="0" destOrd="0" presId="urn:microsoft.com/office/officeart/2009/3/layout/CircleRelationship"/>
    <dgm:cxn modelId="{2F50974A-C4C9-9949-83C1-20F0E2B841FC}" type="presOf" srcId="{692115E2-A1E5-CF4B-97BD-2A17055DC376}" destId="{42137791-8112-8049-8A55-C114555BEF0F}" srcOrd="0" destOrd="0" presId="urn:microsoft.com/office/officeart/2009/3/layout/CircleRelationship"/>
    <dgm:cxn modelId="{B20BBB34-69BA-494D-9F97-2148A752131B}" srcId="{F9561F51-6170-624C-A4A0-9AD26DAE72B4}" destId="{692115E2-A1E5-CF4B-97BD-2A17055DC376}" srcOrd="0" destOrd="0" parTransId="{7BB3B6CD-E73A-3C4A-993D-4639C9D031CA}" sibTransId="{B5E0746E-C66C-B24D-AD52-AA482B047B92}"/>
    <dgm:cxn modelId="{D7B4D924-4EA6-0F40-B1B9-82B6B4268D38}" srcId="{692115E2-A1E5-CF4B-97BD-2A17055DC376}" destId="{926F92BF-F6CC-7746-B072-2730F52E19CF}" srcOrd="1" destOrd="0" parTransId="{0ADBD9A4-A123-F449-8B04-5C65B3DE58FC}" sibTransId="{9C171755-484B-DB40-9C4B-D3B04360CF7E}"/>
    <dgm:cxn modelId="{556B4DD7-D7E4-564C-8650-43F1890933DE}" type="presOf" srcId="{926F92BF-F6CC-7746-B072-2730F52E19CF}" destId="{780B58B4-6695-8F41-A0D5-76B2F59F0B88}" srcOrd="0" destOrd="0" presId="urn:microsoft.com/office/officeart/2009/3/layout/CircleRelationship"/>
    <dgm:cxn modelId="{D7491AAC-3926-B04E-BC1C-B1F693DB7BE4}" type="presOf" srcId="{F9561F51-6170-624C-A4A0-9AD26DAE72B4}" destId="{4E808DCA-C9B9-544D-856A-D783C750D2CB}" srcOrd="0" destOrd="0" presId="urn:microsoft.com/office/officeart/2009/3/layout/CircleRelationship"/>
    <dgm:cxn modelId="{F1A6CCC6-D6E2-A842-9390-3EF84F404C82}" srcId="{692115E2-A1E5-CF4B-97BD-2A17055DC376}" destId="{6FD8E152-A7C1-6C49-9262-D1DD76379263}" srcOrd="0" destOrd="0" parTransId="{E28FBE18-E68A-B140-AED7-551986E30489}" sibTransId="{D1A550B0-91AC-B84F-B42B-3DC827424A5A}"/>
    <dgm:cxn modelId="{F0F8B76D-0C2A-1146-88A3-30363CF702AF}" type="presParOf" srcId="{4E808DCA-C9B9-544D-856A-D783C750D2CB}" destId="{42137791-8112-8049-8A55-C114555BEF0F}" srcOrd="0" destOrd="0" presId="urn:microsoft.com/office/officeart/2009/3/layout/CircleRelationship"/>
    <dgm:cxn modelId="{67F73D39-2836-424C-B5E9-FBD4332CAF21}" type="presParOf" srcId="{4E808DCA-C9B9-544D-856A-D783C750D2CB}" destId="{9162FDA8-C2C5-2B4D-AE42-9DF93572020B}" srcOrd="1" destOrd="0" presId="urn:microsoft.com/office/officeart/2009/3/layout/CircleRelationship"/>
    <dgm:cxn modelId="{7AAC6C44-5871-5646-8FE5-E14480DD78A3}" type="presParOf" srcId="{4E808DCA-C9B9-544D-856A-D783C750D2CB}" destId="{0D15D00A-BEBB-FD47-A958-CD7A86C7E165}" srcOrd="2" destOrd="0" presId="urn:microsoft.com/office/officeart/2009/3/layout/CircleRelationship"/>
    <dgm:cxn modelId="{86592DE9-F6DC-8948-BDEC-1CA939AD4307}" type="presParOf" srcId="{4E808DCA-C9B9-544D-856A-D783C750D2CB}" destId="{53DBC628-76B2-5144-9893-8DD4D8BDBD44}" srcOrd="3" destOrd="0" presId="urn:microsoft.com/office/officeart/2009/3/layout/CircleRelationship"/>
    <dgm:cxn modelId="{8617C427-F692-084E-89D4-AED096DC6651}" type="presParOf" srcId="{4E808DCA-C9B9-544D-856A-D783C750D2CB}" destId="{19F1DA42-A828-B647-BD79-0CE9CD9F6371}" srcOrd="4" destOrd="0" presId="urn:microsoft.com/office/officeart/2009/3/layout/CircleRelationship"/>
    <dgm:cxn modelId="{71938A09-4AAC-4749-879B-C2FB85144440}" type="presParOf" srcId="{4E808DCA-C9B9-544D-856A-D783C750D2CB}" destId="{1E2F834B-8721-3946-849F-5A98FEB55382}" srcOrd="5" destOrd="0" presId="urn:microsoft.com/office/officeart/2009/3/layout/CircleRelationship"/>
    <dgm:cxn modelId="{C0A0F8B6-93D0-6E45-9E23-FCAD86436430}" type="presParOf" srcId="{4E808DCA-C9B9-544D-856A-D783C750D2CB}" destId="{D4E91D65-5F69-9743-8A14-8DCFAD0401E9}" srcOrd="6" destOrd="0" presId="urn:microsoft.com/office/officeart/2009/3/layout/CircleRelationship"/>
    <dgm:cxn modelId="{D9DDB7F2-4E3F-1D47-BEDE-072F3BDBFBAA}" type="presParOf" srcId="{4E808DCA-C9B9-544D-856A-D783C750D2CB}" destId="{D84795D9-BD44-4A40-B413-3E38D4180F4C}" srcOrd="7" destOrd="0" presId="urn:microsoft.com/office/officeart/2009/3/layout/CircleRelationship"/>
    <dgm:cxn modelId="{4E18243B-6131-0C45-B3D6-34F26D79D93A}" type="presParOf" srcId="{4E808DCA-C9B9-544D-856A-D783C750D2CB}" destId="{3A0B2404-C46A-5649-8E93-5F6B4415574A}" srcOrd="8" destOrd="0" presId="urn:microsoft.com/office/officeart/2009/3/layout/CircleRelationship"/>
    <dgm:cxn modelId="{285B9548-B6DB-0E4D-A537-924245831C27}" type="presParOf" srcId="{3A0B2404-C46A-5649-8E93-5F6B4415574A}" destId="{62BF6F22-28CA-FF45-9D1A-D620293C223F}" srcOrd="0" destOrd="0" presId="urn:microsoft.com/office/officeart/2009/3/layout/CircleRelationship"/>
    <dgm:cxn modelId="{B7CBDB7B-5FF5-8E49-9000-A8F2CA4D8169}" type="presParOf" srcId="{4E808DCA-C9B9-544D-856A-D783C750D2CB}" destId="{D7BF2CEE-4134-3646-B562-73A9BA70D31B}" srcOrd="9" destOrd="0" presId="urn:microsoft.com/office/officeart/2009/3/layout/CircleRelationship"/>
    <dgm:cxn modelId="{FF501BDC-C36D-704E-A0F7-EEFC30EB1254}" type="presParOf" srcId="{D7BF2CEE-4134-3646-B562-73A9BA70D31B}" destId="{4CEE7817-BB9F-7B4F-991A-C5433ADAA5ED}" srcOrd="0" destOrd="0" presId="urn:microsoft.com/office/officeart/2009/3/layout/CircleRelationship"/>
    <dgm:cxn modelId="{E6154E38-AB87-5340-83E8-437886BB9E17}" type="presParOf" srcId="{4E808DCA-C9B9-544D-856A-D783C750D2CB}" destId="{780B58B4-6695-8F41-A0D5-76B2F59F0B88}" srcOrd="10" destOrd="0" presId="urn:microsoft.com/office/officeart/2009/3/layout/CircleRelationship"/>
    <dgm:cxn modelId="{C54E6FF8-15A7-B04A-A895-3741A944948C}" type="presParOf" srcId="{4E808DCA-C9B9-544D-856A-D783C750D2CB}" destId="{F48510BB-E225-8742-A05A-D1407F906F87}" srcOrd="11" destOrd="0" presId="urn:microsoft.com/office/officeart/2009/3/layout/CircleRelationship"/>
    <dgm:cxn modelId="{CBB75CB2-283E-774C-BE3F-888515A26911}" type="presParOf" srcId="{F48510BB-E225-8742-A05A-D1407F906F87}" destId="{8FC4F33B-5A3C-8A4D-8EA4-92B748A1E054}" srcOrd="0" destOrd="0" presId="urn:microsoft.com/office/officeart/2009/3/layout/CircleRelationship"/>
    <dgm:cxn modelId="{4BB62618-45E4-2244-BD7C-29EB31FA3A2D}" type="presParOf" srcId="{4E808DCA-C9B9-544D-856A-D783C750D2CB}" destId="{D251E5ED-DEE6-2249-9155-E11CACEFAF68}" srcOrd="12" destOrd="0" presId="urn:microsoft.com/office/officeart/2009/3/layout/CircleRelationship"/>
    <dgm:cxn modelId="{BA3DB22A-FB0E-1E48-B14E-836B452D1F5B}" type="presParOf" srcId="{D251E5ED-DEE6-2249-9155-E11CACEFAF68}" destId="{A35960F4-3EEE-9C40-BA97-1A40F156284F}" srcOrd="0" destOrd="0" presId="urn:microsoft.com/office/officeart/2009/3/layout/CircleRelationship"/>
    <dgm:cxn modelId="{513A29EF-971A-3C46-9C73-4E8BDFC52F77}" type="presParOf" srcId="{4E808DCA-C9B9-544D-856A-D783C750D2CB}" destId="{3470DC39-1063-344A-873C-18A5F74D402F}" srcOrd="13" destOrd="0" presId="urn:microsoft.com/office/officeart/2009/3/layout/CircleRelationship"/>
    <dgm:cxn modelId="{23ACA84D-6C52-3C42-98CB-C789DF1F306B}" type="presParOf" srcId="{3470DC39-1063-344A-873C-18A5F74D402F}" destId="{71987F13-C35A-BA48-B6FC-8C723595C00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FB1CE8-8C33-3043-9FBC-A1BE7F335B59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B7B6E5-F472-B341-BF98-DA8E82599223}">
      <dgm:prSet phldrT="[Text]"/>
      <dgm:spPr/>
      <dgm:t>
        <a:bodyPr/>
        <a:lstStyle/>
        <a:p>
          <a:r>
            <a:rPr lang="en-US" dirty="0" smtClean="0"/>
            <a:t>INTEGRADOR</a:t>
          </a:r>
          <a:endParaRPr lang="en-US" dirty="0"/>
        </a:p>
      </dgm:t>
    </dgm:pt>
    <dgm:pt modelId="{F98948DC-C187-C146-ACCA-283513D1B25F}" type="parTrans" cxnId="{37E7D698-B584-694B-8ABB-FF75B88A3F81}">
      <dgm:prSet/>
      <dgm:spPr/>
      <dgm:t>
        <a:bodyPr/>
        <a:lstStyle/>
        <a:p>
          <a:endParaRPr lang="en-US"/>
        </a:p>
      </dgm:t>
    </dgm:pt>
    <dgm:pt modelId="{14918329-4638-444B-87D0-8DEC531A0E0B}" type="sibTrans" cxnId="{37E7D698-B584-694B-8ABB-FF75B88A3F81}">
      <dgm:prSet/>
      <dgm:spPr/>
      <dgm:t>
        <a:bodyPr/>
        <a:lstStyle/>
        <a:p>
          <a:endParaRPr lang="en-US"/>
        </a:p>
      </dgm:t>
    </dgm:pt>
    <dgm:pt modelId="{93A01F80-B78E-EE4E-B210-2B6B93C72BA3}">
      <dgm:prSet phldrT="[Text]"/>
      <dgm:spPr/>
      <dgm:t>
        <a:bodyPr/>
        <a:lstStyle/>
        <a:p>
          <a:r>
            <a:rPr lang="en-US" dirty="0" smtClean="0"/>
            <a:t>FACTURA</a:t>
          </a:r>
          <a:endParaRPr lang="en-US" dirty="0"/>
        </a:p>
      </dgm:t>
    </dgm:pt>
    <dgm:pt modelId="{564B48A6-7F3D-5A48-81BF-FA75D6247EC9}" type="parTrans" cxnId="{CA2525D5-DEB6-8F40-8E31-A50A1803CFF5}">
      <dgm:prSet/>
      <dgm:spPr/>
      <dgm:t>
        <a:bodyPr/>
        <a:lstStyle/>
        <a:p>
          <a:endParaRPr lang="en-US"/>
        </a:p>
      </dgm:t>
    </dgm:pt>
    <dgm:pt modelId="{33B8CE76-7794-904D-87D6-0B6A9A393687}" type="sibTrans" cxnId="{CA2525D5-DEB6-8F40-8E31-A50A1803CFF5}">
      <dgm:prSet/>
      <dgm:spPr/>
      <dgm:t>
        <a:bodyPr/>
        <a:lstStyle/>
        <a:p>
          <a:endParaRPr lang="en-US"/>
        </a:p>
      </dgm:t>
    </dgm:pt>
    <dgm:pt modelId="{5E4D8B35-B6C7-B546-8399-8B008E9E7573}">
      <dgm:prSet phldrT="[Text]"/>
      <dgm:spPr/>
      <dgm:t>
        <a:bodyPr/>
        <a:lstStyle/>
        <a:p>
          <a:r>
            <a:rPr lang="en-US" dirty="0" smtClean="0"/>
            <a:t>CLIENTES</a:t>
          </a:r>
          <a:endParaRPr lang="en-US" dirty="0"/>
        </a:p>
      </dgm:t>
    </dgm:pt>
    <dgm:pt modelId="{5365A149-1AA8-1346-88E3-9E808B44B2EA}" type="parTrans" cxnId="{95908A38-3780-3D4F-9352-F3359933DE3E}">
      <dgm:prSet/>
      <dgm:spPr/>
      <dgm:t>
        <a:bodyPr/>
        <a:lstStyle/>
        <a:p>
          <a:endParaRPr lang="en-US"/>
        </a:p>
      </dgm:t>
    </dgm:pt>
    <dgm:pt modelId="{B1ABCE84-4160-D941-8D05-C0C4C1AD7ED4}" type="sibTrans" cxnId="{95908A38-3780-3D4F-9352-F3359933DE3E}">
      <dgm:prSet/>
      <dgm:spPr/>
      <dgm:t>
        <a:bodyPr/>
        <a:lstStyle/>
        <a:p>
          <a:endParaRPr lang="en-US"/>
        </a:p>
      </dgm:t>
    </dgm:pt>
    <dgm:pt modelId="{9B31BC71-7E43-2B43-AC98-7FFEFBC89072}">
      <dgm:prSet phldrT="[Text]"/>
      <dgm:spPr/>
      <dgm:t>
        <a:bodyPr/>
        <a:lstStyle/>
        <a:p>
          <a:r>
            <a:rPr lang="en-US" dirty="0" smtClean="0"/>
            <a:t>ALMACEN</a:t>
          </a:r>
          <a:endParaRPr lang="en-US" dirty="0"/>
        </a:p>
      </dgm:t>
    </dgm:pt>
    <dgm:pt modelId="{D9ABFADA-CDB5-8241-8792-5EF42B3F7B54}" type="parTrans" cxnId="{325C73FD-BD17-0145-A748-381C914E3E78}">
      <dgm:prSet/>
      <dgm:spPr/>
      <dgm:t>
        <a:bodyPr/>
        <a:lstStyle/>
        <a:p>
          <a:endParaRPr lang="en-US"/>
        </a:p>
      </dgm:t>
    </dgm:pt>
    <dgm:pt modelId="{D2DA77DF-4D8F-A349-801F-24CCD5DCBDD7}" type="sibTrans" cxnId="{325C73FD-BD17-0145-A748-381C914E3E78}">
      <dgm:prSet/>
      <dgm:spPr/>
      <dgm:t>
        <a:bodyPr/>
        <a:lstStyle/>
        <a:p>
          <a:endParaRPr lang="en-US"/>
        </a:p>
      </dgm:t>
    </dgm:pt>
    <dgm:pt modelId="{40F5A86C-8A84-814E-AA5F-272C92EB882E}">
      <dgm:prSet phldrT="[Text]"/>
      <dgm:spPr/>
      <dgm:t>
        <a:bodyPr/>
        <a:lstStyle/>
        <a:p>
          <a:r>
            <a:rPr lang="en-US" dirty="0" smtClean="0"/>
            <a:t>VENTAS</a:t>
          </a:r>
          <a:endParaRPr lang="en-US" dirty="0"/>
        </a:p>
      </dgm:t>
    </dgm:pt>
    <dgm:pt modelId="{7BC98AB7-F0A8-B94B-8622-4A448036E765}" type="parTrans" cxnId="{A757D53F-43CF-0342-ABF1-8CA577C5101E}">
      <dgm:prSet/>
      <dgm:spPr/>
      <dgm:t>
        <a:bodyPr/>
        <a:lstStyle/>
        <a:p>
          <a:endParaRPr lang="en-US"/>
        </a:p>
      </dgm:t>
    </dgm:pt>
    <dgm:pt modelId="{1809C28A-8E8D-CD47-BBFB-B63115CE3A6B}" type="sibTrans" cxnId="{A757D53F-43CF-0342-ABF1-8CA577C5101E}">
      <dgm:prSet/>
      <dgm:spPr/>
      <dgm:t>
        <a:bodyPr/>
        <a:lstStyle/>
        <a:p>
          <a:endParaRPr lang="en-US"/>
        </a:p>
      </dgm:t>
    </dgm:pt>
    <dgm:pt modelId="{AB2B03F7-773B-8D47-9B08-7EA131A65708}" type="pres">
      <dgm:prSet presAssocID="{AFFB1CE8-8C33-3043-9FBC-A1BE7F335B5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E77F376-0661-A14F-B3A6-03902223FECB}" type="pres">
      <dgm:prSet presAssocID="{51B7B6E5-F472-B341-BF98-DA8E82599223}" presName="centerShape" presStyleLbl="node0" presStyleIdx="0" presStyleCnt="1"/>
      <dgm:spPr/>
    </dgm:pt>
    <dgm:pt modelId="{CC62A5EF-C313-8C4F-8A44-A58510AFE8FB}" type="pres">
      <dgm:prSet presAssocID="{564B48A6-7F3D-5A48-81BF-FA75D6247EC9}" presName="Name9" presStyleLbl="parChTrans1D2" presStyleIdx="0" presStyleCnt="4"/>
      <dgm:spPr/>
    </dgm:pt>
    <dgm:pt modelId="{C57CE233-D2D9-E745-B196-87FAAC060673}" type="pres">
      <dgm:prSet presAssocID="{564B48A6-7F3D-5A48-81BF-FA75D6247EC9}" presName="connTx" presStyleLbl="parChTrans1D2" presStyleIdx="0" presStyleCnt="4"/>
      <dgm:spPr/>
    </dgm:pt>
    <dgm:pt modelId="{F5E65FB9-8A45-B64C-A107-979FAA9327A2}" type="pres">
      <dgm:prSet presAssocID="{93A01F80-B78E-EE4E-B210-2B6B93C72BA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AB92F-1286-2F48-BF8B-7F9386D163AC}" type="pres">
      <dgm:prSet presAssocID="{5365A149-1AA8-1346-88E3-9E808B44B2EA}" presName="Name9" presStyleLbl="parChTrans1D2" presStyleIdx="1" presStyleCnt="4"/>
      <dgm:spPr/>
    </dgm:pt>
    <dgm:pt modelId="{BB6FA43E-A09C-E943-AA80-66B812CD76F7}" type="pres">
      <dgm:prSet presAssocID="{5365A149-1AA8-1346-88E3-9E808B44B2EA}" presName="connTx" presStyleLbl="parChTrans1D2" presStyleIdx="1" presStyleCnt="4"/>
      <dgm:spPr/>
    </dgm:pt>
    <dgm:pt modelId="{E7FB7A0C-8121-1546-84EA-03729E06F523}" type="pres">
      <dgm:prSet presAssocID="{5E4D8B35-B6C7-B546-8399-8B008E9E7573}" presName="node" presStyleLbl="node1" presStyleIdx="1" presStyleCnt="4">
        <dgm:presLayoutVars>
          <dgm:bulletEnabled val="1"/>
        </dgm:presLayoutVars>
      </dgm:prSet>
      <dgm:spPr/>
    </dgm:pt>
    <dgm:pt modelId="{DB793A51-C81F-334A-81F4-A2D399C05F9F}" type="pres">
      <dgm:prSet presAssocID="{D9ABFADA-CDB5-8241-8792-5EF42B3F7B54}" presName="Name9" presStyleLbl="parChTrans1D2" presStyleIdx="2" presStyleCnt="4"/>
      <dgm:spPr/>
    </dgm:pt>
    <dgm:pt modelId="{F4A46E2B-1F4A-6845-AD7F-3C3CFF6772C1}" type="pres">
      <dgm:prSet presAssocID="{D9ABFADA-CDB5-8241-8792-5EF42B3F7B54}" presName="connTx" presStyleLbl="parChTrans1D2" presStyleIdx="2" presStyleCnt="4"/>
      <dgm:spPr/>
    </dgm:pt>
    <dgm:pt modelId="{ABADFA0B-C738-A34D-A253-EC7938F0ADC4}" type="pres">
      <dgm:prSet presAssocID="{9B31BC71-7E43-2B43-AC98-7FFEFBC89072}" presName="node" presStyleLbl="node1" presStyleIdx="2" presStyleCnt="4">
        <dgm:presLayoutVars>
          <dgm:bulletEnabled val="1"/>
        </dgm:presLayoutVars>
      </dgm:prSet>
      <dgm:spPr/>
    </dgm:pt>
    <dgm:pt modelId="{DA4A7AAC-8278-4C47-B4C4-8A715170EDF0}" type="pres">
      <dgm:prSet presAssocID="{7BC98AB7-F0A8-B94B-8622-4A448036E765}" presName="Name9" presStyleLbl="parChTrans1D2" presStyleIdx="3" presStyleCnt="4"/>
      <dgm:spPr/>
    </dgm:pt>
    <dgm:pt modelId="{CB477A89-AF9A-7943-82E7-996FD5662721}" type="pres">
      <dgm:prSet presAssocID="{7BC98AB7-F0A8-B94B-8622-4A448036E765}" presName="connTx" presStyleLbl="parChTrans1D2" presStyleIdx="3" presStyleCnt="4"/>
      <dgm:spPr/>
    </dgm:pt>
    <dgm:pt modelId="{AEF2EBC3-15E7-1041-8A08-D215A9351991}" type="pres">
      <dgm:prSet presAssocID="{40F5A86C-8A84-814E-AA5F-272C92EB882E}" presName="node" presStyleLbl="node1" presStyleIdx="3" presStyleCnt="4">
        <dgm:presLayoutVars>
          <dgm:bulletEnabled val="1"/>
        </dgm:presLayoutVars>
      </dgm:prSet>
      <dgm:spPr/>
    </dgm:pt>
  </dgm:ptLst>
  <dgm:cxnLst>
    <dgm:cxn modelId="{3838A072-5B8A-384F-980C-940EE83081A7}" type="presOf" srcId="{AFFB1CE8-8C33-3043-9FBC-A1BE7F335B59}" destId="{AB2B03F7-773B-8D47-9B08-7EA131A65708}" srcOrd="0" destOrd="0" presId="urn:microsoft.com/office/officeart/2005/8/layout/radial1"/>
    <dgm:cxn modelId="{22DF3024-1546-0643-8614-D8A3CBC9CB15}" type="presOf" srcId="{5365A149-1AA8-1346-88E3-9E808B44B2EA}" destId="{5C0AB92F-1286-2F48-BF8B-7F9386D163AC}" srcOrd="0" destOrd="0" presId="urn:microsoft.com/office/officeart/2005/8/layout/radial1"/>
    <dgm:cxn modelId="{24096B7D-B869-E54B-90F2-81C0DD95CE88}" type="presOf" srcId="{93A01F80-B78E-EE4E-B210-2B6B93C72BA3}" destId="{F5E65FB9-8A45-B64C-A107-979FAA9327A2}" srcOrd="0" destOrd="0" presId="urn:microsoft.com/office/officeart/2005/8/layout/radial1"/>
    <dgm:cxn modelId="{CA2525D5-DEB6-8F40-8E31-A50A1803CFF5}" srcId="{51B7B6E5-F472-B341-BF98-DA8E82599223}" destId="{93A01F80-B78E-EE4E-B210-2B6B93C72BA3}" srcOrd="0" destOrd="0" parTransId="{564B48A6-7F3D-5A48-81BF-FA75D6247EC9}" sibTransId="{33B8CE76-7794-904D-87D6-0B6A9A393687}"/>
    <dgm:cxn modelId="{EFC3DFD1-0685-2048-89C2-C885B7BB6014}" type="presOf" srcId="{D9ABFADA-CDB5-8241-8792-5EF42B3F7B54}" destId="{F4A46E2B-1F4A-6845-AD7F-3C3CFF6772C1}" srcOrd="1" destOrd="0" presId="urn:microsoft.com/office/officeart/2005/8/layout/radial1"/>
    <dgm:cxn modelId="{4A88BFB3-6E2D-334C-8C6D-0D9BEBCA55D5}" type="presOf" srcId="{D9ABFADA-CDB5-8241-8792-5EF42B3F7B54}" destId="{DB793A51-C81F-334A-81F4-A2D399C05F9F}" srcOrd="0" destOrd="0" presId="urn:microsoft.com/office/officeart/2005/8/layout/radial1"/>
    <dgm:cxn modelId="{CE0CD3B5-0741-094B-908B-A149A9D02E81}" type="presOf" srcId="{564B48A6-7F3D-5A48-81BF-FA75D6247EC9}" destId="{C57CE233-D2D9-E745-B196-87FAAC060673}" srcOrd="1" destOrd="0" presId="urn:microsoft.com/office/officeart/2005/8/layout/radial1"/>
    <dgm:cxn modelId="{6C35B67B-8A70-014C-B67A-A6D14AB1D5BC}" type="presOf" srcId="{564B48A6-7F3D-5A48-81BF-FA75D6247EC9}" destId="{CC62A5EF-C313-8C4F-8A44-A58510AFE8FB}" srcOrd="0" destOrd="0" presId="urn:microsoft.com/office/officeart/2005/8/layout/radial1"/>
    <dgm:cxn modelId="{ED638940-8675-4D4B-A69B-54DF41D7B60F}" type="presOf" srcId="{7BC98AB7-F0A8-B94B-8622-4A448036E765}" destId="{CB477A89-AF9A-7943-82E7-996FD5662721}" srcOrd="1" destOrd="0" presId="urn:microsoft.com/office/officeart/2005/8/layout/radial1"/>
    <dgm:cxn modelId="{6FFCA6DF-1B63-144F-A738-F0407E3D2C81}" type="presOf" srcId="{51B7B6E5-F472-B341-BF98-DA8E82599223}" destId="{4E77F376-0661-A14F-B3A6-03902223FECB}" srcOrd="0" destOrd="0" presId="urn:microsoft.com/office/officeart/2005/8/layout/radial1"/>
    <dgm:cxn modelId="{14627FCE-269C-2D47-B6D8-018AE7EABDC0}" type="presOf" srcId="{7BC98AB7-F0A8-B94B-8622-4A448036E765}" destId="{DA4A7AAC-8278-4C47-B4C4-8A715170EDF0}" srcOrd="0" destOrd="0" presId="urn:microsoft.com/office/officeart/2005/8/layout/radial1"/>
    <dgm:cxn modelId="{981A8B24-EFC5-404A-849D-B620EE451846}" type="presOf" srcId="{9B31BC71-7E43-2B43-AC98-7FFEFBC89072}" destId="{ABADFA0B-C738-A34D-A253-EC7938F0ADC4}" srcOrd="0" destOrd="0" presId="urn:microsoft.com/office/officeart/2005/8/layout/radial1"/>
    <dgm:cxn modelId="{D23882E9-2899-0749-89EE-92E8DEAD3C66}" type="presOf" srcId="{5E4D8B35-B6C7-B546-8399-8B008E9E7573}" destId="{E7FB7A0C-8121-1546-84EA-03729E06F523}" srcOrd="0" destOrd="0" presId="urn:microsoft.com/office/officeart/2005/8/layout/radial1"/>
    <dgm:cxn modelId="{95908A38-3780-3D4F-9352-F3359933DE3E}" srcId="{51B7B6E5-F472-B341-BF98-DA8E82599223}" destId="{5E4D8B35-B6C7-B546-8399-8B008E9E7573}" srcOrd="1" destOrd="0" parTransId="{5365A149-1AA8-1346-88E3-9E808B44B2EA}" sibTransId="{B1ABCE84-4160-D941-8D05-C0C4C1AD7ED4}"/>
    <dgm:cxn modelId="{A757D53F-43CF-0342-ABF1-8CA577C5101E}" srcId="{51B7B6E5-F472-B341-BF98-DA8E82599223}" destId="{40F5A86C-8A84-814E-AA5F-272C92EB882E}" srcOrd="3" destOrd="0" parTransId="{7BC98AB7-F0A8-B94B-8622-4A448036E765}" sibTransId="{1809C28A-8E8D-CD47-BBFB-B63115CE3A6B}"/>
    <dgm:cxn modelId="{D9D59966-102F-FF47-B33D-D4DBEE436EED}" type="presOf" srcId="{40F5A86C-8A84-814E-AA5F-272C92EB882E}" destId="{AEF2EBC3-15E7-1041-8A08-D215A9351991}" srcOrd="0" destOrd="0" presId="urn:microsoft.com/office/officeart/2005/8/layout/radial1"/>
    <dgm:cxn modelId="{325C73FD-BD17-0145-A748-381C914E3E78}" srcId="{51B7B6E5-F472-B341-BF98-DA8E82599223}" destId="{9B31BC71-7E43-2B43-AC98-7FFEFBC89072}" srcOrd="2" destOrd="0" parTransId="{D9ABFADA-CDB5-8241-8792-5EF42B3F7B54}" sibTransId="{D2DA77DF-4D8F-A349-801F-24CCD5DCBDD7}"/>
    <dgm:cxn modelId="{632CEE34-84A5-0E4A-8EB3-78AA2627D3AB}" type="presOf" srcId="{5365A149-1AA8-1346-88E3-9E808B44B2EA}" destId="{BB6FA43E-A09C-E943-AA80-66B812CD76F7}" srcOrd="1" destOrd="0" presId="urn:microsoft.com/office/officeart/2005/8/layout/radial1"/>
    <dgm:cxn modelId="{37E7D698-B584-694B-8ABB-FF75B88A3F81}" srcId="{AFFB1CE8-8C33-3043-9FBC-A1BE7F335B59}" destId="{51B7B6E5-F472-B341-BF98-DA8E82599223}" srcOrd="0" destOrd="0" parTransId="{F98948DC-C187-C146-ACCA-283513D1B25F}" sibTransId="{14918329-4638-444B-87D0-8DEC531A0E0B}"/>
    <dgm:cxn modelId="{61909097-33F9-ED4B-B453-B3E21F7E2F05}" type="presParOf" srcId="{AB2B03F7-773B-8D47-9B08-7EA131A65708}" destId="{4E77F376-0661-A14F-B3A6-03902223FECB}" srcOrd="0" destOrd="0" presId="urn:microsoft.com/office/officeart/2005/8/layout/radial1"/>
    <dgm:cxn modelId="{7B6CA226-32BF-784B-8E62-1D7AA0AD0757}" type="presParOf" srcId="{AB2B03F7-773B-8D47-9B08-7EA131A65708}" destId="{CC62A5EF-C313-8C4F-8A44-A58510AFE8FB}" srcOrd="1" destOrd="0" presId="urn:microsoft.com/office/officeart/2005/8/layout/radial1"/>
    <dgm:cxn modelId="{FDCE4B7F-040E-5F4D-9758-F4AD8252334A}" type="presParOf" srcId="{CC62A5EF-C313-8C4F-8A44-A58510AFE8FB}" destId="{C57CE233-D2D9-E745-B196-87FAAC060673}" srcOrd="0" destOrd="0" presId="urn:microsoft.com/office/officeart/2005/8/layout/radial1"/>
    <dgm:cxn modelId="{1BC21B0D-60C1-1144-A7F2-12B2C303ABB4}" type="presParOf" srcId="{AB2B03F7-773B-8D47-9B08-7EA131A65708}" destId="{F5E65FB9-8A45-B64C-A107-979FAA9327A2}" srcOrd="2" destOrd="0" presId="urn:microsoft.com/office/officeart/2005/8/layout/radial1"/>
    <dgm:cxn modelId="{76DE32E0-A537-734C-B961-474969585A90}" type="presParOf" srcId="{AB2B03F7-773B-8D47-9B08-7EA131A65708}" destId="{5C0AB92F-1286-2F48-BF8B-7F9386D163AC}" srcOrd="3" destOrd="0" presId="urn:microsoft.com/office/officeart/2005/8/layout/radial1"/>
    <dgm:cxn modelId="{73B4CF82-184B-5246-B678-D6245B2DDA05}" type="presParOf" srcId="{5C0AB92F-1286-2F48-BF8B-7F9386D163AC}" destId="{BB6FA43E-A09C-E943-AA80-66B812CD76F7}" srcOrd="0" destOrd="0" presId="urn:microsoft.com/office/officeart/2005/8/layout/radial1"/>
    <dgm:cxn modelId="{DEDD4288-966A-924F-AA4F-F508C0525E25}" type="presParOf" srcId="{AB2B03F7-773B-8D47-9B08-7EA131A65708}" destId="{E7FB7A0C-8121-1546-84EA-03729E06F523}" srcOrd="4" destOrd="0" presId="urn:microsoft.com/office/officeart/2005/8/layout/radial1"/>
    <dgm:cxn modelId="{02573AB1-453C-374E-9B26-977055B25F22}" type="presParOf" srcId="{AB2B03F7-773B-8D47-9B08-7EA131A65708}" destId="{DB793A51-C81F-334A-81F4-A2D399C05F9F}" srcOrd="5" destOrd="0" presId="urn:microsoft.com/office/officeart/2005/8/layout/radial1"/>
    <dgm:cxn modelId="{BA6DE35E-2233-FD40-9777-EF1C0E79012B}" type="presParOf" srcId="{DB793A51-C81F-334A-81F4-A2D399C05F9F}" destId="{F4A46E2B-1F4A-6845-AD7F-3C3CFF6772C1}" srcOrd="0" destOrd="0" presId="urn:microsoft.com/office/officeart/2005/8/layout/radial1"/>
    <dgm:cxn modelId="{0BDA2CB9-6EB8-C946-AEB9-14D5FF8183C0}" type="presParOf" srcId="{AB2B03F7-773B-8D47-9B08-7EA131A65708}" destId="{ABADFA0B-C738-A34D-A253-EC7938F0ADC4}" srcOrd="6" destOrd="0" presId="urn:microsoft.com/office/officeart/2005/8/layout/radial1"/>
    <dgm:cxn modelId="{0217D826-A555-E94F-8549-08C4C12036B7}" type="presParOf" srcId="{AB2B03F7-773B-8D47-9B08-7EA131A65708}" destId="{DA4A7AAC-8278-4C47-B4C4-8A715170EDF0}" srcOrd="7" destOrd="0" presId="urn:microsoft.com/office/officeart/2005/8/layout/radial1"/>
    <dgm:cxn modelId="{1D0E37F5-B8E9-8343-BEB2-721F3AC9DA4A}" type="presParOf" srcId="{DA4A7AAC-8278-4C47-B4C4-8A715170EDF0}" destId="{CB477A89-AF9A-7943-82E7-996FD5662721}" srcOrd="0" destOrd="0" presId="urn:microsoft.com/office/officeart/2005/8/layout/radial1"/>
    <dgm:cxn modelId="{79ED3896-0449-8248-8B3F-45EFA35D570E}" type="presParOf" srcId="{AB2B03F7-773B-8D47-9B08-7EA131A65708}" destId="{AEF2EBC3-15E7-1041-8A08-D215A9351991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5C2413-9AFF-1443-84A7-098262073A91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C17128-2E57-704B-94F0-23BC8483734C}">
      <dgm:prSet phldrT="[Text]"/>
      <dgm:spPr/>
      <dgm:t>
        <a:bodyPr/>
        <a:lstStyle/>
        <a:p>
          <a:r>
            <a:rPr lang="en-US" dirty="0" smtClean="0"/>
            <a:t>Mule ESB</a:t>
          </a:r>
          <a:endParaRPr lang="en-US" dirty="0"/>
        </a:p>
      </dgm:t>
    </dgm:pt>
    <dgm:pt modelId="{4A9385D6-C7A8-524D-AFE9-A99ACAA43E36}" type="parTrans" cxnId="{8B267F9F-D678-EF49-9361-C27EC0A06684}">
      <dgm:prSet/>
      <dgm:spPr/>
      <dgm:t>
        <a:bodyPr/>
        <a:lstStyle/>
        <a:p>
          <a:endParaRPr lang="en-US"/>
        </a:p>
      </dgm:t>
    </dgm:pt>
    <dgm:pt modelId="{0CB35D8C-1819-3C44-A323-40A5D23E6CD9}" type="sibTrans" cxnId="{8B267F9F-D678-EF49-9361-C27EC0A06684}">
      <dgm:prSet/>
      <dgm:spPr/>
      <dgm:t>
        <a:bodyPr/>
        <a:lstStyle/>
        <a:p>
          <a:endParaRPr lang="en-US"/>
        </a:p>
      </dgm:t>
    </dgm:pt>
    <dgm:pt modelId="{0D5AF88D-D169-C848-B1B8-082B08091482}">
      <dgm:prSet phldrT="[Text]"/>
      <dgm:spPr/>
      <dgm:t>
        <a:bodyPr/>
        <a:lstStyle/>
        <a:p>
          <a:r>
            <a:rPr lang="en-US" dirty="0" err="1" smtClean="0"/>
            <a:t>Alojamiento</a:t>
          </a:r>
          <a:r>
            <a:rPr lang="en-US" dirty="0" smtClean="0"/>
            <a:t> de </a:t>
          </a:r>
          <a:r>
            <a:rPr lang="en-US" dirty="0" err="1" smtClean="0"/>
            <a:t>servicios</a:t>
          </a:r>
          <a:endParaRPr lang="en-US" dirty="0"/>
        </a:p>
      </dgm:t>
    </dgm:pt>
    <dgm:pt modelId="{F7B6D2CF-DD6C-C944-B863-54A3E29087EF}" type="parTrans" cxnId="{B9B93ED0-50BF-6842-B14A-6AB2E583EB7D}">
      <dgm:prSet/>
      <dgm:spPr/>
      <dgm:t>
        <a:bodyPr/>
        <a:lstStyle/>
        <a:p>
          <a:endParaRPr lang="en-US"/>
        </a:p>
      </dgm:t>
    </dgm:pt>
    <dgm:pt modelId="{C2BD1957-4763-B64C-9790-788F5FF80C11}" type="sibTrans" cxnId="{B9B93ED0-50BF-6842-B14A-6AB2E583EB7D}">
      <dgm:prSet/>
      <dgm:spPr/>
      <dgm:t>
        <a:bodyPr/>
        <a:lstStyle/>
        <a:p>
          <a:endParaRPr lang="en-US"/>
        </a:p>
      </dgm:t>
    </dgm:pt>
    <dgm:pt modelId="{85429019-6EF0-B94E-A856-8E05D1F75268}">
      <dgm:prSet phldrT="[Text]"/>
      <dgm:spPr/>
      <dgm:t>
        <a:bodyPr/>
        <a:lstStyle/>
        <a:p>
          <a:r>
            <a:rPr lang="en-US" dirty="0" err="1" smtClean="0"/>
            <a:t>Mediaci</a:t>
          </a:r>
          <a:r>
            <a:rPr lang="en-US" dirty="0" err="1" smtClean="0"/>
            <a:t>ón</a:t>
          </a:r>
          <a:endParaRPr lang="en-US" dirty="0"/>
        </a:p>
      </dgm:t>
    </dgm:pt>
    <dgm:pt modelId="{6EF216F4-8862-514B-B52F-6E2DCDBDE5F7}" type="parTrans" cxnId="{6BE18139-D07B-1F48-B003-719DB073E141}">
      <dgm:prSet/>
      <dgm:spPr/>
      <dgm:t>
        <a:bodyPr/>
        <a:lstStyle/>
        <a:p>
          <a:endParaRPr lang="en-US"/>
        </a:p>
      </dgm:t>
    </dgm:pt>
    <dgm:pt modelId="{40F7CE88-AB95-9E46-9E9E-A73C6327E881}" type="sibTrans" cxnId="{6BE18139-D07B-1F48-B003-719DB073E141}">
      <dgm:prSet/>
      <dgm:spPr/>
      <dgm:t>
        <a:bodyPr/>
        <a:lstStyle/>
        <a:p>
          <a:endParaRPr lang="en-US"/>
        </a:p>
      </dgm:t>
    </dgm:pt>
    <dgm:pt modelId="{A5DFCA39-9C09-A740-A64E-6A056018B101}">
      <dgm:prSet phldrT="[Text]"/>
      <dgm:spPr/>
      <dgm:t>
        <a:bodyPr/>
        <a:lstStyle/>
        <a:p>
          <a:r>
            <a:rPr lang="en-US" dirty="0" err="1" smtClean="0"/>
            <a:t>Enrutado</a:t>
          </a:r>
          <a:r>
            <a:rPr lang="en-US" dirty="0" smtClean="0"/>
            <a:t> de </a:t>
          </a:r>
          <a:r>
            <a:rPr lang="en-US" dirty="0" err="1" smtClean="0"/>
            <a:t>mensajes</a:t>
          </a:r>
          <a:endParaRPr lang="en-US" dirty="0"/>
        </a:p>
      </dgm:t>
    </dgm:pt>
    <dgm:pt modelId="{CE09BE2F-D58E-714B-80E1-E56403366AEC}" type="parTrans" cxnId="{B7FC55A6-AF7A-2747-BD79-C09BFA593F33}">
      <dgm:prSet/>
      <dgm:spPr/>
      <dgm:t>
        <a:bodyPr/>
        <a:lstStyle/>
        <a:p>
          <a:endParaRPr lang="en-US"/>
        </a:p>
      </dgm:t>
    </dgm:pt>
    <dgm:pt modelId="{5F680901-BA48-994E-931D-F9B58779F161}" type="sibTrans" cxnId="{B7FC55A6-AF7A-2747-BD79-C09BFA593F33}">
      <dgm:prSet/>
      <dgm:spPr/>
      <dgm:t>
        <a:bodyPr/>
        <a:lstStyle/>
        <a:p>
          <a:endParaRPr lang="en-US"/>
        </a:p>
      </dgm:t>
    </dgm:pt>
    <dgm:pt modelId="{C33B188B-4B05-054E-8FC8-74F5ACABBC7B}">
      <dgm:prSet phldrT="[Text]"/>
      <dgm:spPr/>
      <dgm:t>
        <a:bodyPr/>
        <a:lstStyle/>
        <a:p>
          <a:r>
            <a:rPr lang="en-US" dirty="0" err="1" smtClean="0"/>
            <a:t>Transformaci</a:t>
          </a:r>
          <a:r>
            <a:rPr lang="en-US" dirty="0" err="1" smtClean="0"/>
            <a:t>ón</a:t>
          </a:r>
          <a:r>
            <a:rPr lang="en-US" dirty="0" smtClean="0"/>
            <a:t> de </a:t>
          </a:r>
          <a:r>
            <a:rPr lang="en-US" dirty="0" err="1" smtClean="0"/>
            <a:t>datos</a:t>
          </a:r>
          <a:endParaRPr lang="en-US" dirty="0"/>
        </a:p>
      </dgm:t>
    </dgm:pt>
    <dgm:pt modelId="{261284AC-FAA8-B74F-A698-0AC516DF8D42}" type="parTrans" cxnId="{8E426807-A00B-CD46-AB57-C979B285F425}">
      <dgm:prSet/>
      <dgm:spPr/>
      <dgm:t>
        <a:bodyPr/>
        <a:lstStyle/>
        <a:p>
          <a:endParaRPr lang="en-US"/>
        </a:p>
      </dgm:t>
    </dgm:pt>
    <dgm:pt modelId="{BFE35C5E-C4D4-D04F-967F-A3F746A9D044}" type="sibTrans" cxnId="{8E426807-A00B-CD46-AB57-C979B285F425}">
      <dgm:prSet/>
      <dgm:spPr/>
      <dgm:t>
        <a:bodyPr/>
        <a:lstStyle/>
        <a:p>
          <a:endParaRPr lang="en-US"/>
        </a:p>
      </dgm:t>
    </dgm:pt>
    <dgm:pt modelId="{628864DD-4A2B-4147-87F1-1B5D74C56110}" type="pres">
      <dgm:prSet presAssocID="{815C2413-9AFF-1443-84A7-098262073A9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8114AC9-36F3-CE46-B56F-7A66B7D07B0A}" type="pres">
      <dgm:prSet presAssocID="{815C2413-9AFF-1443-84A7-098262073A91}" presName="matrix" presStyleCnt="0"/>
      <dgm:spPr/>
    </dgm:pt>
    <dgm:pt modelId="{FD49A032-8B5A-9645-9DD0-E9073705BBF5}" type="pres">
      <dgm:prSet presAssocID="{815C2413-9AFF-1443-84A7-098262073A91}" presName="tile1" presStyleLbl="node1" presStyleIdx="0" presStyleCnt="4"/>
      <dgm:spPr/>
      <dgm:t>
        <a:bodyPr/>
        <a:lstStyle/>
        <a:p>
          <a:endParaRPr lang="en-US"/>
        </a:p>
      </dgm:t>
    </dgm:pt>
    <dgm:pt modelId="{E422FB6E-543D-4E42-83B9-3569F2CFB391}" type="pres">
      <dgm:prSet presAssocID="{815C2413-9AFF-1443-84A7-098262073A9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00152-1098-0649-AEAE-2180F8FEDD7C}" type="pres">
      <dgm:prSet presAssocID="{815C2413-9AFF-1443-84A7-098262073A91}" presName="tile2" presStyleLbl="node1" presStyleIdx="1" presStyleCnt="4"/>
      <dgm:spPr/>
    </dgm:pt>
    <dgm:pt modelId="{4EB45731-4700-194E-B3C7-3CD2CBB76B8F}" type="pres">
      <dgm:prSet presAssocID="{815C2413-9AFF-1443-84A7-098262073A9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D17FAEF-48AC-284A-AFAE-8ED12F582766}" type="pres">
      <dgm:prSet presAssocID="{815C2413-9AFF-1443-84A7-098262073A91}" presName="tile3" presStyleLbl="node1" presStyleIdx="2" presStyleCnt="4"/>
      <dgm:spPr/>
    </dgm:pt>
    <dgm:pt modelId="{3B97166D-CB64-7A42-A5BA-A5A409EC059B}" type="pres">
      <dgm:prSet presAssocID="{815C2413-9AFF-1443-84A7-098262073A9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65472EA-39D6-374D-87E3-29FC1BA51D07}" type="pres">
      <dgm:prSet presAssocID="{815C2413-9AFF-1443-84A7-098262073A91}" presName="tile4" presStyleLbl="node1" presStyleIdx="3" presStyleCnt="4"/>
      <dgm:spPr/>
    </dgm:pt>
    <dgm:pt modelId="{8EEFAC36-AF05-9B45-858B-2BBC8BDD2A14}" type="pres">
      <dgm:prSet presAssocID="{815C2413-9AFF-1443-84A7-098262073A9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C0FD31B-4817-E94D-8B55-E0196B553ABA}" type="pres">
      <dgm:prSet presAssocID="{815C2413-9AFF-1443-84A7-098262073A91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E426807-A00B-CD46-AB57-C979B285F425}" srcId="{E0C17128-2E57-704B-94F0-23BC8483734C}" destId="{C33B188B-4B05-054E-8FC8-74F5ACABBC7B}" srcOrd="3" destOrd="0" parTransId="{261284AC-FAA8-B74F-A698-0AC516DF8D42}" sibTransId="{BFE35C5E-C4D4-D04F-967F-A3F746A9D044}"/>
    <dgm:cxn modelId="{CD8C55DC-5B7A-B141-9593-D0A43B953AE4}" type="presOf" srcId="{C33B188B-4B05-054E-8FC8-74F5ACABBC7B}" destId="{8EEFAC36-AF05-9B45-858B-2BBC8BDD2A14}" srcOrd="1" destOrd="0" presId="urn:microsoft.com/office/officeart/2005/8/layout/matrix1"/>
    <dgm:cxn modelId="{AF2FF4A0-01AA-194A-913C-6378B1D70118}" type="presOf" srcId="{0D5AF88D-D169-C848-B1B8-082B08091482}" destId="{FD49A032-8B5A-9645-9DD0-E9073705BBF5}" srcOrd="0" destOrd="0" presId="urn:microsoft.com/office/officeart/2005/8/layout/matrix1"/>
    <dgm:cxn modelId="{E775A37E-ABFE-7C43-BBBB-95B12DBF4DCE}" type="presOf" srcId="{0D5AF88D-D169-C848-B1B8-082B08091482}" destId="{E422FB6E-543D-4E42-83B9-3569F2CFB391}" srcOrd="1" destOrd="0" presId="urn:microsoft.com/office/officeart/2005/8/layout/matrix1"/>
    <dgm:cxn modelId="{8852EDAB-CED8-A04E-8EA0-568EAAC23839}" type="presOf" srcId="{815C2413-9AFF-1443-84A7-098262073A91}" destId="{628864DD-4A2B-4147-87F1-1B5D74C56110}" srcOrd="0" destOrd="0" presId="urn:microsoft.com/office/officeart/2005/8/layout/matrix1"/>
    <dgm:cxn modelId="{B7FC55A6-AF7A-2747-BD79-C09BFA593F33}" srcId="{E0C17128-2E57-704B-94F0-23BC8483734C}" destId="{A5DFCA39-9C09-A740-A64E-6A056018B101}" srcOrd="2" destOrd="0" parTransId="{CE09BE2F-D58E-714B-80E1-E56403366AEC}" sibTransId="{5F680901-BA48-994E-931D-F9B58779F161}"/>
    <dgm:cxn modelId="{0250BE2E-1697-1148-93C0-65BC3DCE845F}" type="presOf" srcId="{A5DFCA39-9C09-A740-A64E-6A056018B101}" destId="{3B97166D-CB64-7A42-A5BA-A5A409EC059B}" srcOrd="1" destOrd="0" presId="urn:microsoft.com/office/officeart/2005/8/layout/matrix1"/>
    <dgm:cxn modelId="{DC14FD06-078D-8842-AB0B-11BB0D96EA75}" type="presOf" srcId="{85429019-6EF0-B94E-A856-8E05D1F75268}" destId="{4EB45731-4700-194E-B3C7-3CD2CBB76B8F}" srcOrd="1" destOrd="0" presId="urn:microsoft.com/office/officeart/2005/8/layout/matrix1"/>
    <dgm:cxn modelId="{6BE18139-D07B-1F48-B003-719DB073E141}" srcId="{E0C17128-2E57-704B-94F0-23BC8483734C}" destId="{85429019-6EF0-B94E-A856-8E05D1F75268}" srcOrd="1" destOrd="0" parTransId="{6EF216F4-8862-514B-B52F-6E2DCDBDE5F7}" sibTransId="{40F7CE88-AB95-9E46-9E9E-A73C6327E881}"/>
    <dgm:cxn modelId="{AC6D3AFF-585A-B843-9A79-E625275B699F}" type="presOf" srcId="{E0C17128-2E57-704B-94F0-23BC8483734C}" destId="{5C0FD31B-4817-E94D-8B55-E0196B553ABA}" srcOrd="0" destOrd="0" presId="urn:microsoft.com/office/officeart/2005/8/layout/matrix1"/>
    <dgm:cxn modelId="{3FFD62B4-4F70-FA44-A084-E518706C4FD1}" type="presOf" srcId="{85429019-6EF0-B94E-A856-8E05D1F75268}" destId="{73C00152-1098-0649-AEAE-2180F8FEDD7C}" srcOrd="0" destOrd="0" presId="urn:microsoft.com/office/officeart/2005/8/layout/matrix1"/>
    <dgm:cxn modelId="{8B267F9F-D678-EF49-9361-C27EC0A06684}" srcId="{815C2413-9AFF-1443-84A7-098262073A91}" destId="{E0C17128-2E57-704B-94F0-23BC8483734C}" srcOrd="0" destOrd="0" parTransId="{4A9385D6-C7A8-524D-AFE9-A99ACAA43E36}" sibTransId="{0CB35D8C-1819-3C44-A323-40A5D23E6CD9}"/>
    <dgm:cxn modelId="{B9B93ED0-50BF-6842-B14A-6AB2E583EB7D}" srcId="{E0C17128-2E57-704B-94F0-23BC8483734C}" destId="{0D5AF88D-D169-C848-B1B8-082B08091482}" srcOrd="0" destOrd="0" parTransId="{F7B6D2CF-DD6C-C944-B863-54A3E29087EF}" sibTransId="{C2BD1957-4763-B64C-9790-788F5FF80C11}"/>
    <dgm:cxn modelId="{78110F92-95AE-B643-A5DE-3FFF277009C4}" type="presOf" srcId="{C33B188B-4B05-054E-8FC8-74F5ACABBC7B}" destId="{965472EA-39D6-374D-87E3-29FC1BA51D07}" srcOrd="0" destOrd="0" presId="urn:microsoft.com/office/officeart/2005/8/layout/matrix1"/>
    <dgm:cxn modelId="{BB443D8C-26C9-F14F-B4FF-BECC4B1C45DF}" type="presOf" srcId="{A5DFCA39-9C09-A740-A64E-6A056018B101}" destId="{7D17FAEF-48AC-284A-AFAE-8ED12F582766}" srcOrd="0" destOrd="0" presId="urn:microsoft.com/office/officeart/2005/8/layout/matrix1"/>
    <dgm:cxn modelId="{4A556647-6CD0-BE49-9D30-D93114A23D90}" type="presParOf" srcId="{628864DD-4A2B-4147-87F1-1B5D74C56110}" destId="{E8114AC9-36F3-CE46-B56F-7A66B7D07B0A}" srcOrd="0" destOrd="0" presId="urn:microsoft.com/office/officeart/2005/8/layout/matrix1"/>
    <dgm:cxn modelId="{E13D8350-45AD-A847-898E-1F32B2019EEF}" type="presParOf" srcId="{E8114AC9-36F3-CE46-B56F-7A66B7D07B0A}" destId="{FD49A032-8B5A-9645-9DD0-E9073705BBF5}" srcOrd="0" destOrd="0" presId="urn:microsoft.com/office/officeart/2005/8/layout/matrix1"/>
    <dgm:cxn modelId="{DDE5B41D-90EC-B64C-BE25-E1E3CA99AF02}" type="presParOf" srcId="{E8114AC9-36F3-CE46-B56F-7A66B7D07B0A}" destId="{E422FB6E-543D-4E42-83B9-3569F2CFB391}" srcOrd="1" destOrd="0" presId="urn:microsoft.com/office/officeart/2005/8/layout/matrix1"/>
    <dgm:cxn modelId="{106A45B3-6BAF-0644-9B64-212095F1A316}" type="presParOf" srcId="{E8114AC9-36F3-CE46-B56F-7A66B7D07B0A}" destId="{73C00152-1098-0649-AEAE-2180F8FEDD7C}" srcOrd="2" destOrd="0" presId="urn:microsoft.com/office/officeart/2005/8/layout/matrix1"/>
    <dgm:cxn modelId="{9C754E4A-B570-F541-99E4-060DB35D86E4}" type="presParOf" srcId="{E8114AC9-36F3-CE46-B56F-7A66B7D07B0A}" destId="{4EB45731-4700-194E-B3C7-3CD2CBB76B8F}" srcOrd="3" destOrd="0" presId="urn:microsoft.com/office/officeart/2005/8/layout/matrix1"/>
    <dgm:cxn modelId="{E366888C-E782-6B40-93CF-157511A3A0DA}" type="presParOf" srcId="{E8114AC9-36F3-CE46-B56F-7A66B7D07B0A}" destId="{7D17FAEF-48AC-284A-AFAE-8ED12F582766}" srcOrd="4" destOrd="0" presId="urn:microsoft.com/office/officeart/2005/8/layout/matrix1"/>
    <dgm:cxn modelId="{9108AC1D-8D7A-484E-9279-3478FDDEB9BC}" type="presParOf" srcId="{E8114AC9-36F3-CE46-B56F-7A66B7D07B0A}" destId="{3B97166D-CB64-7A42-A5BA-A5A409EC059B}" srcOrd="5" destOrd="0" presId="urn:microsoft.com/office/officeart/2005/8/layout/matrix1"/>
    <dgm:cxn modelId="{6C7FF7B5-5D68-ED4E-93BE-73157037C26D}" type="presParOf" srcId="{E8114AC9-36F3-CE46-B56F-7A66B7D07B0A}" destId="{965472EA-39D6-374D-87E3-29FC1BA51D07}" srcOrd="6" destOrd="0" presId="urn:microsoft.com/office/officeart/2005/8/layout/matrix1"/>
    <dgm:cxn modelId="{2D575F3E-4C42-5F48-A923-18F9529C69BE}" type="presParOf" srcId="{E8114AC9-36F3-CE46-B56F-7A66B7D07B0A}" destId="{8EEFAC36-AF05-9B45-858B-2BBC8BDD2A14}" srcOrd="7" destOrd="0" presId="urn:microsoft.com/office/officeart/2005/8/layout/matrix1"/>
    <dgm:cxn modelId="{42DB6AEE-96EE-E243-8193-C3F62BDAB3B2}" type="presParOf" srcId="{628864DD-4A2B-4147-87F1-1B5D74C56110}" destId="{5C0FD31B-4817-E94D-8B55-E0196B553AB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1A4FF2-7247-2740-A3D2-3A3CE6BA3792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45242231-EDCF-A74C-A0E7-4208A995A491}">
      <dgm:prSet phldrT="[Text]"/>
      <dgm:spPr/>
      <dgm:t>
        <a:bodyPr/>
        <a:lstStyle/>
        <a:p>
          <a:r>
            <a:rPr lang="en-US" dirty="0" err="1" smtClean="0"/>
            <a:t>Recepci</a:t>
          </a:r>
          <a:r>
            <a:rPr lang="en-US" dirty="0" err="1" smtClean="0"/>
            <a:t>ón</a:t>
          </a:r>
          <a:r>
            <a:rPr lang="en-US" dirty="0" smtClean="0"/>
            <a:t> </a:t>
          </a:r>
          <a:r>
            <a:rPr lang="en-US" dirty="0" err="1" smtClean="0"/>
            <a:t>Mensaje</a:t>
          </a:r>
          <a:endParaRPr lang="en-US" dirty="0"/>
        </a:p>
      </dgm:t>
    </dgm:pt>
    <dgm:pt modelId="{A029710A-7154-1545-A376-E0F507EF3C5E}" type="parTrans" cxnId="{FB6DB8A6-48D9-244E-9B6C-D4D67348F838}">
      <dgm:prSet/>
      <dgm:spPr/>
      <dgm:t>
        <a:bodyPr/>
        <a:lstStyle/>
        <a:p>
          <a:endParaRPr lang="en-US"/>
        </a:p>
      </dgm:t>
    </dgm:pt>
    <dgm:pt modelId="{F8245974-9CD7-464A-A576-262593991071}" type="sibTrans" cxnId="{FB6DB8A6-48D9-244E-9B6C-D4D67348F838}">
      <dgm:prSet/>
      <dgm:spPr/>
      <dgm:t>
        <a:bodyPr/>
        <a:lstStyle/>
        <a:p>
          <a:endParaRPr lang="en-US"/>
        </a:p>
      </dgm:t>
    </dgm:pt>
    <dgm:pt modelId="{3FA27CE3-B80F-6445-8B33-6E516C2DAF5A}">
      <dgm:prSet phldrT="[Text]"/>
      <dgm:spPr/>
      <dgm:t>
        <a:bodyPr/>
        <a:lstStyle/>
        <a:p>
          <a:r>
            <a:rPr lang="en-US" dirty="0" err="1" smtClean="0"/>
            <a:t>Procesado</a:t>
          </a:r>
          <a:r>
            <a:rPr lang="en-US" dirty="0" smtClean="0"/>
            <a:t> del </a:t>
          </a:r>
          <a:r>
            <a:rPr lang="en-US" dirty="0" err="1" smtClean="0"/>
            <a:t>mensaje</a:t>
          </a:r>
          <a:endParaRPr lang="en-US" dirty="0"/>
        </a:p>
      </dgm:t>
    </dgm:pt>
    <dgm:pt modelId="{FEC0EBFE-6353-A143-AAF5-C3337D02646D}" type="parTrans" cxnId="{F928D7A1-84FB-5C48-9D9F-1C9391FF9F18}">
      <dgm:prSet/>
      <dgm:spPr/>
      <dgm:t>
        <a:bodyPr/>
        <a:lstStyle/>
        <a:p>
          <a:endParaRPr lang="en-US"/>
        </a:p>
      </dgm:t>
    </dgm:pt>
    <dgm:pt modelId="{4F51978B-C79B-9740-A19E-90AB9B3E2D64}" type="sibTrans" cxnId="{F928D7A1-84FB-5C48-9D9F-1C9391FF9F18}">
      <dgm:prSet/>
      <dgm:spPr/>
      <dgm:t>
        <a:bodyPr/>
        <a:lstStyle/>
        <a:p>
          <a:endParaRPr lang="en-US"/>
        </a:p>
      </dgm:t>
    </dgm:pt>
    <dgm:pt modelId="{3F9470B4-EAF6-0C41-84D2-C2856AD7B96C}">
      <dgm:prSet phldrT="[Text]"/>
      <dgm:spPr/>
      <dgm:t>
        <a:bodyPr/>
        <a:lstStyle/>
        <a:p>
          <a:r>
            <a:rPr lang="en-US" dirty="0" err="1" smtClean="0"/>
            <a:t>Env</a:t>
          </a:r>
          <a:r>
            <a:rPr lang="en-US" dirty="0" err="1" smtClean="0"/>
            <a:t>ío</a:t>
          </a:r>
          <a:r>
            <a:rPr lang="en-US" dirty="0" smtClean="0"/>
            <a:t> del </a:t>
          </a:r>
          <a:r>
            <a:rPr lang="en-US" dirty="0" err="1" smtClean="0"/>
            <a:t>mensaje</a:t>
          </a:r>
          <a:endParaRPr lang="en-US" dirty="0"/>
        </a:p>
      </dgm:t>
    </dgm:pt>
    <dgm:pt modelId="{4269A697-28D4-BF44-84B6-A68E9A12F3B9}" type="parTrans" cxnId="{169149C1-D29B-CF4C-A740-1ABDA9641042}">
      <dgm:prSet/>
      <dgm:spPr/>
      <dgm:t>
        <a:bodyPr/>
        <a:lstStyle/>
        <a:p>
          <a:endParaRPr lang="en-US"/>
        </a:p>
      </dgm:t>
    </dgm:pt>
    <dgm:pt modelId="{2B3650E4-E8BF-1F4C-B75E-C3093FCFBDD0}" type="sibTrans" cxnId="{169149C1-D29B-CF4C-A740-1ABDA9641042}">
      <dgm:prSet/>
      <dgm:spPr/>
      <dgm:t>
        <a:bodyPr/>
        <a:lstStyle/>
        <a:p>
          <a:endParaRPr lang="en-US"/>
        </a:p>
      </dgm:t>
    </dgm:pt>
    <dgm:pt modelId="{2DBEBAAE-E7A8-CD44-BD6A-05F1F164CE4B}" type="pres">
      <dgm:prSet presAssocID="{D51A4FF2-7247-2740-A3D2-3A3CE6BA3792}" presName="CompostProcess" presStyleCnt="0">
        <dgm:presLayoutVars>
          <dgm:dir/>
          <dgm:resizeHandles val="exact"/>
        </dgm:presLayoutVars>
      </dgm:prSet>
      <dgm:spPr/>
    </dgm:pt>
    <dgm:pt modelId="{4FE3C533-4B52-2B4F-95EB-C96155505917}" type="pres">
      <dgm:prSet presAssocID="{D51A4FF2-7247-2740-A3D2-3A3CE6BA3792}" presName="arrow" presStyleLbl="bgShp" presStyleIdx="0" presStyleCnt="1"/>
      <dgm:spPr/>
    </dgm:pt>
    <dgm:pt modelId="{36596F38-4146-AD45-8494-5EB951E790D5}" type="pres">
      <dgm:prSet presAssocID="{D51A4FF2-7247-2740-A3D2-3A3CE6BA3792}" presName="linearProcess" presStyleCnt="0"/>
      <dgm:spPr/>
    </dgm:pt>
    <dgm:pt modelId="{BF1BAA50-A4A7-1D4A-AEC8-3EECAC6655DD}" type="pres">
      <dgm:prSet presAssocID="{45242231-EDCF-A74C-A0E7-4208A995A491}" presName="textNode" presStyleLbl="node1" presStyleIdx="0" presStyleCnt="3">
        <dgm:presLayoutVars>
          <dgm:bulletEnabled val="1"/>
        </dgm:presLayoutVars>
      </dgm:prSet>
      <dgm:spPr/>
    </dgm:pt>
    <dgm:pt modelId="{70DE9312-0D32-A14F-9BE2-A3EB8FA78DA2}" type="pres">
      <dgm:prSet presAssocID="{F8245974-9CD7-464A-A576-262593991071}" presName="sibTrans" presStyleCnt="0"/>
      <dgm:spPr/>
    </dgm:pt>
    <dgm:pt modelId="{EAD18E5E-F283-6F41-BB43-B2C4FA0EFE95}" type="pres">
      <dgm:prSet presAssocID="{3FA27CE3-B80F-6445-8B33-6E516C2DAF5A}" presName="textNode" presStyleLbl="node1" presStyleIdx="1" presStyleCnt="3">
        <dgm:presLayoutVars>
          <dgm:bulletEnabled val="1"/>
        </dgm:presLayoutVars>
      </dgm:prSet>
      <dgm:spPr/>
    </dgm:pt>
    <dgm:pt modelId="{0F9E53FE-B8F9-5B4D-BD47-4284849B9407}" type="pres">
      <dgm:prSet presAssocID="{4F51978B-C79B-9740-A19E-90AB9B3E2D64}" presName="sibTrans" presStyleCnt="0"/>
      <dgm:spPr/>
    </dgm:pt>
    <dgm:pt modelId="{A1A21983-78CB-2944-8A20-CF3C3B2CCA38}" type="pres">
      <dgm:prSet presAssocID="{3F9470B4-EAF6-0C41-84D2-C2856AD7B96C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A45996C-70CB-2A4D-9D7E-A3E0CA915D6D}" type="presOf" srcId="{3FA27CE3-B80F-6445-8B33-6E516C2DAF5A}" destId="{EAD18E5E-F283-6F41-BB43-B2C4FA0EFE95}" srcOrd="0" destOrd="0" presId="urn:microsoft.com/office/officeart/2005/8/layout/hProcess9"/>
    <dgm:cxn modelId="{F928D7A1-84FB-5C48-9D9F-1C9391FF9F18}" srcId="{D51A4FF2-7247-2740-A3D2-3A3CE6BA3792}" destId="{3FA27CE3-B80F-6445-8B33-6E516C2DAF5A}" srcOrd="1" destOrd="0" parTransId="{FEC0EBFE-6353-A143-AAF5-C3337D02646D}" sibTransId="{4F51978B-C79B-9740-A19E-90AB9B3E2D64}"/>
    <dgm:cxn modelId="{169149C1-D29B-CF4C-A740-1ABDA9641042}" srcId="{D51A4FF2-7247-2740-A3D2-3A3CE6BA3792}" destId="{3F9470B4-EAF6-0C41-84D2-C2856AD7B96C}" srcOrd="2" destOrd="0" parTransId="{4269A697-28D4-BF44-84B6-A68E9A12F3B9}" sibTransId="{2B3650E4-E8BF-1F4C-B75E-C3093FCFBDD0}"/>
    <dgm:cxn modelId="{7642DB15-1CD0-2A47-8DF7-A41E183FCA85}" type="presOf" srcId="{3F9470B4-EAF6-0C41-84D2-C2856AD7B96C}" destId="{A1A21983-78CB-2944-8A20-CF3C3B2CCA38}" srcOrd="0" destOrd="0" presId="urn:microsoft.com/office/officeart/2005/8/layout/hProcess9"/>
    <dgm:cxn modelId="{447D5746-DEC7-D941-826A-CCDC4F2CC50C}" type="presOf" srcId="{D51A4FF2-7247-2740-A3D2-3A3CE6BA3792}" destId="{2DBEBAAE-E7A8-CD44-BD6A-05F1F164CE4B}" srcOrd="0" destOrd="0" presId="urn:microsoft.com/office/officeart/2005/8/layout/hProcess9"/>
    <dgm:cxn modelId="{FB6DB8A6-48D9-244E-9B6C-D4D67348F838}" srcId="{D51A4FF2-7247-2740-A3D2-3A3CE6BA3792}" destId="{45242231-EDCF-A74C-A0E7-4208A995A491}" srcOrd="0" destOrd="0" parTransId="{A029710A-7154-1545-A376-E0F507EF3C5E}" sibTransId="{F8245974-9CD7-464A-A576-262593991071}"/>
    <dgm:cxn modelId="{FF204397-CC44-224B-A8EC-36963C869174}" type="presOf" srcId="{45242231-EDCF-A74C-A0E7-4208A995A491}" destId="{BF1BAA50-A4A7-1D4A-AEC8-3EECAC6655DD}" srcOrd="0" destOrd="0" presId="urn:microsoft.com/office/officeart/2005/8/layout/hProcess9"/>
    <dgm:cxn modelId="{53AF406B-0CAC-3342-A9BF-8F73BD660272}" type="presParOf" srcId="{2DBEBAAE-E7A8-CD44-BD6A-05F1F164CE4B}" destId="{4FE3C533-4B52-2B4F-95EB-C96155505917}" srcOrd="0" destOrd="0" presId="urn:microsoft.com/office/officeart/2005/8/layout/hProcess9"/>
    <dgm:cxn modelId="{0DC7678E-9E83-D647-9925-8F1CD5567825}" type="presParOf" srcId="{2DBEBAAE-E7A8-CD44-BD6A-05F1F164CE4B}" destId="{36596F38-4146-AD45-8494-5EB951E790D5}" srcOrd="1" destOrd="0" presId="urn:microsoft.com/office/officeart/2005/8/layout/hProcess9"/>
    <dgm:cxn modelId="{C85B7FBF-4C94-F947-8B9B-99C03DAD065C}" type="presParOf" srcId="{36596F38-4146-AD45-8494-5EB951E790D5}" destId="{BF1BAA50-A4A7-1D4A-AEC8-3EECAC6655DD}" srcOrd="0" destOrd="0" presId="urn:microsoft.com/office/officeart/2005/8/layout/hProcess9"/>
    <dgm:cxn modelId="{6083BC7F-21A0-774E-B91E-9F08F969BB0F}" type="presParOf" srcId="{36596F38-4146-AD45-8494-5EB951E790D5}" destId="{70DE9312-0D32-A14F-9BE2-A3EB8FA78DA2}" srcOrd="1" destOrd="0" presId="urn:microsoft.com/office/officeart/2005/8/layout/hProcess9"/>
    <dgm:cxn modelId="{9F63D3E0-B7CA-7148-9C7D-07F38250A68F}" type="presParOf" srcId="{36596F38-4146-AD45-8494-5EB951E790D5}" destId="{EAD18E5E-F283-6F41-BB43-B2C4FA0EFE95}" srcOrd="2" destOrd="0" presId="urn:microsoft.com/office/officeart/2005/8/layout/hProcess9"/>
    <dgm:cxn modelId="{C5C61750-9455-0E41-90AE-A0844F43EE38}" type="presParOf" srcId="{36596F38-4146-AD45-8494-5EB951E790D5}" destId="{0F9E53FE-B8F9-5B4D-BD47-4284849B9407}" srcOrd="3" destOrd="0" presId="urn:microsoft.com/office/officeart/2005/8/layout/hProcess9"/>
    <dgm:cxn modelId="{03B4074F-7706-E849-BA3C-0886A8CF8260}" type="presParOf" srcId="{36596F38-4146-AD45-8494-5EB951E790D5}" destId="{A1A21983-78CB-2944-8A20-CF3C3B2CCA3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C5637B-4680-904E-B106-54EE797BBCA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18937-A388-BD45-82E6-37A0C629FEB0}">
      <dgm:prSet phldrT="[Text]"/>
      <dgm:spPr/>
      <dgm:t>
        <a:bodyPr/>
        <a:lstStyle/>
        <a:p>
          <a:r>
            <a:rPr lang="en-US" dirty="0" err="1" smtClean="0"/>
            <a:t>Clases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el </a:t>
          </a:r>
          <a:r>
            <a:rPr lang="en-US" dirty="0" err="1" smtClean="0"/>
            <a:t>Mensaje</a:t>
          </a:r>
          <a:endParaRPr lang="en-US" dirty="0"/>
        </a:p>
      </dgm:t>
    </dgm:pt>
    <dgm:pt modelId="{9C36F42A-3F4E-E94B-9A69-FEE5D9FF702D}" type="parTrans" cxnId="{FD2AD2E4-C2D5-174F-ACE5-EB174E66D43E}">
      <dgm:prSet/>
      <dgm:spPr/>
      <dgm:t>
        <a:bodyPr/>
        <a:lstStyle/>
        <a:p>
          <a:endParaRPr lang="en-US"/>
        </a:p>
      </dgm:t>
    </dgm:pt>
    <dgm:pt modelId="{BC29E8E8-4AFD-574D-BD23-91F9D3A691A0}" type="sibTrans" cxnId="{FD2AD2E4-C2D5-174F-ACE5-EB174E66D43E}">
      <dgm:prSet/>
      <dgm:spPr/>
      <dgm:t>
        <a:bodyPr/>
        <a:lstStyle/>
        <a:p>
          <a:endParaRPr lang="en-US"/>
        </a:p>
      </dgm:t>
    </dgm:pt>
    <dgm:pt modelId="{0FA9EC53-8527-AC4F-96EA-08AC935AF444}">
      <dgm:prSet phldrT="[Text]"/>
      <dgm:spPr/>
      <dgm:t>
        <a:bodyPr/>
        <a:lstStyle/>
        <a:p>
          <a:r>
            <a:rPr lang="en-US" dirty="0" err="1" smtClean="0"/>
            <a:t>Conectores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</a:t>
          </a:r>
          <a:r>
            <a:rPr lang="en-US" dirty="0" err="1" smtClean="0"/>
            <a:t>las</a:t>
          </a:r>
          <a:r>
            <a:rPr lang="en-US" dirty="0" smtClean="0"/>
            <a:t> </a:t>
          </a:r>
          <a:r>
            <a:rPr lang="en-US" dirty="0" err="1" smtClean="0"/>
            <a:t>aplicaciones</a:t>
          </a:r>
          <a:endParaRPr lang="en-US" dirty="0"/>
        </a:p>
      </dgm:t>
    </dgm:pt>
    <dgm:pt modelId="{F00452E3-BDFC-C243-BFC7-0EFEEC3C410A}" type="parTrans" cxnId="{0741A0CC-6F1E-5546-B1C3-A4C6AFDAEDB5}">
      <dgm:prSet/>
      <dgm:spPr/>
      <dgm:t>
        <a:bodyPr/>
        <a:lstStyle/>
        <a:p>
          <a:endParaRPr lang="en-US"/>
        </a:p>
      </dgm:t>
    </dgm:pt>
    <dgm:pt modelId="{2D5760CE-3E84-4A44-A013-B5B5E981CB88}" type="sibTrans" cxnId="{0741A0CC-6F1E-5546-B1C3-A4C6AFDAEDB5}">
      <dgm:prSet/>
      <dgm:spPr/>
      <dgm:t>
        <a:bodyPr/>
        <a:lstStyle/>
        <a:p>
          <a:endParaRPr lang="en-US"/>
        </a:p>
      </dgm:t>
    </dgm:pt>
    <dgm:pt modelId="{FF9C6D72-6D22-9443-94E4-89A23DA8AC12}">
      <dgm:prSet phldrT="[Text]"/>
      <dgm:spPr/>
      <dgm:t>
        <a:bodyPr/>
        <a:lstStyle/>
        <a:p>
          <a:r>
            <a:rPr lang="en-US" dirty="0" err="1" smtClean="0"/>
            <a:t>Clases</a:t>
          </a:r>
          <a:r>
            <a:rPr lang="en-US" dirty="0" smtClean="0"/>
            <a:t> </a:t>
          </a:r>
          <a:r>
            <a:rPr lang="en-US" dirty="0" err="1" smtClean="0"/>
            <a:t>relacionadas</a:t>
          </a:r>
          <a:r>
            <a:rPr lang="en-US" dirty="0" smtClean="0"/>
            <a:t> con </a:t>
          </a:r>
          <a:r>
            <a:rPr lang="en-US" dirty="0" err="1" smtClean="0"/>
            <a:t>las</a:t>
          </a:r>
          <a:r>
            <a:rPr lang="en-US" dirty="0" smtClean="0"/>
            <a:t> </a:t>
          </a:r>
          <a:r>
            <a:rPr lang="en-US" dirty="0" err="1" smtClean="0"/>
            <a:t>tareas</a:t>
          </a:r>
          <a:endParaRPr lang="en-US" dirty="0"/>
        </a:p>
      </dgm:t>
    </dgm:pt>
    <dgm:pt modelId="{EAC56B06-4B8C-2948-83DE-8F52F805AB71}" type="parTrans" cxnId="{0051CDEE-2A58-1E4E-B3CB-67CFE00AD49E}">
      <dgm:prSet/>
      <dgm:spPr/>
      <dgm:t>
        <a:bodyPr/>
        <a:lstStyle/>
        <a:p>
          <a:endParaRPr lang="en-US"/>
        </a:p>
      </dgm:t>
    </dgm:pt>
    <dgm:pt modelId="{6C9AD20F-6C0D-EB48-873C-CC88A0A4D92B}" type="sibTrans" cxnId="{0051CDEE-2A58-1E4E-B3CB-67CFE00AD49E}">
      <dgm:prSet/>
      <dgm:spPr/>
      <dgm:t>
        <a:bodyPr/>
        <a:lstStyle/>
        <a:p>
          <a:endParaRPr lang="en-US"/>
        </a:p>
      </dgm:t>
    </dgm:pt>
    <dgm:pt modelId="{4984CCCE-5260-4140-8A26-664B21A86DBB}" type="pres">
      <dgm:prSet presAssocID="{B4C5637B-4680-904E-B106-54EE797BBCAD}" presName="linear" presStyleCnt="0">
        <dgm:presLayoutVars>
          <dgm:dir/>
          <dgm:animLvl val="lvl"/>
          <dgm:resizeHandles val="exact"/>
        </dgm:presLayoutVars>
      </dgm:prSet>
      <dgm:spPr/>
    </dgm:pt>
    <dgm:pt modelId="{D9B3A3DC-E47F-9343-9CCE-3FD2A8EBBF7E}" type="pres">
      <dgm:prSet presAssocID="{34118937-A388-BD45-82E6-37A0C629FEB0}" presName="parentLin" presStyleCnt="0"/>
      <dgm:spPr/>
    </dgm:pt>
    <dgm:pt modelId="{75EA8809-BEA8-FA4A-A937-3F38E674793D}" type="pres">
      <dgm:prSet presAssocID="{34118937-A388-BD45-82E6-37A0C629FEB0}" presName="parentLeftMargin" presStyleLbl="node1" presStyleIdx="0" presStyleCnt="3"/>
      <dgm:spPr/>
    </dgm:pt>
    <dgm:pt modelId="{8A50839B-BEC7-174D-81C9-C1350C03F8B8}" type="pres">
      <dgm:prSet presAssocID="{34118937-A388-BD45-82E6-37A0C629FE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37BF59-3388-5947-8D0A-C098D345BF02}" type="pres">
      <dgm:prSet presAssocID="{34118937-A388-BD45-82E6-37A0C629FEB0}" presName="negativeSpace" presStyleCnt="0"/>
      <dgm:spPr/>
    </dgm:pt>
    <dgm:pt modelId="{C03CB749-1EED-954A-89E5-AD338B87D183}" type="pres">
      <dgm:prSet presAssocID="{34118937-A388-BD45-82E6-37A0C629FEB0}" presName="childText" presStyleLbl="conFgAcc1" presStyleIdx="0" presStyleCnt="3">
        <dgm:presLayoutVars>
          <dgm:bulletEnabled val="1"/>
        </dgm:presLayoutVars>
      </dgm:prSet>
      <dgm:spPr/>
    </dgm:pt>
    <dgm:pt modelId="{897EF0D5-94E6-F040-AC3A-F6E0124A1492}" type="pres">
      <dgm:prSet presAssocID="{BC29E8E8-4AFD-574D-BD23-91F9D3A691A0}" presName="spaceBetweenRectangles" presStyleCnt="0"/>
      <dgm:spPr/>
    </dgm:pt>
    <dgm:pt modelId="{23C0D062-7B5E-F34C-AD02-96A9007EB4C0}" type="pres">
      <dgm:prSet presAssocID="{0FA9EC53-8527-AC4F-96EA-08AC935AF444}" presName="parentLin" presStyleCnt="0"/>
      <dgm:spPr/>
    </dgm:pt>
    <dgm:pt modelId="{9408BD5E-1A9E-034A-984E-DEC5FD25696B}" type="pres">
      <dgm:prSet presAssocID="{0FA9EC53-8527-AC4F-96EA-08AC935AF444}" presName="parentLeftMargin" presStyleLbl="node1" presStyleIdx="0" presStyleCnt="3"/>
      <dgm:spPr/>
    </dgm:pt>
    <dgm:pt modelId="{21695AF2-90F4-DA41-8F45-D90AA2799F41}" type="pres">
      <dgm:prSet presAssocID="{0FA9EC53-8527-AC4F-96EA-08AC935AF4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42D58-EC9F-2540-8142-7977FCE1CD1E}" type="pres">
      <dgm:prSet presAssocID="{0FA9EC53-8527-AC4F-96EA-08AC935AF444}" presName="negativeSpace" presStyleCnt="0"/>
      <dgm:spPr/>
    </dgm:pt>
    <dgm:pt modelId="{04BF67D5-4E74-7D4C-AB6C-A9B7FC3C8CCB}" type="pres">
      <dgm:prSet presAssocID="{0FA9EC53-8527-AC4F-96EA-08AC935AF444}" presName="childText" presStyleLbl="conFgAcc1" presStyleIdx="1" presStyleCnt="3">
        <dgm:presLayoutVars>
          <dgm:bulletEnabled val="1"/>
        </dgm:presLayoutVars>
      </dgm:prSet>
      <dgm:spPr/>
    </dgm:pt>
    <dgm:pt modelId="{09105023-6A40-C041-B78F-2FF2C401BCFE}" type="pres">
      <dgm:prSet presAssocID="{2D5760CE-3E84-4A44-A013-B5B5E981CB88}" presName="spaceBetweenRectangles" presStyleCnt="0"/>
      <dgm:spPr/>
    </dgm:pt>
    <dgm:pt modelId="{02A22116-2193-D344-A415-98C99E604931}" type="pres">
      <dgm:prSet presAssocID="{FF9C6D72-6D22-9443-94E4-89A23DA8AC12}" presName="parentLin" presStyleCnt="0"/>
      <dgm:spPr/>
    </dgm:pt>
    <dgm:pt modelId="{FE19BB91-7235-8841-B934-CB479E5A63F7}" type="pres">
      <dgm:prSet presAssocID="{FF9C6D72-6D22-9443-94E4-89A23DA8AC12}" presName="parentLeftMargin" presStyleLbl="node1" presStyleIdx="1" presStyleCnt="3"/>
      <dgm:spPr/>
    </dgm:pt>
    <dgm:pt modelId="{BB07D6F5-62D6-3F42-B545-79FA5AA0E70C}" type="pres">
      <dgm:prSet presAssocID="{FF9C6D72-6D22-9443-94E4-89A23DA8AC1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43685-EE5C-B04C-AB4C-C5362A0AADF9}" type="pres">
      <dgm:prSet presAssocID="{FF9C6D72-6D22-9443-94E4-89A23DA8AC12}" presName="negativeSpace" presStyleCnt="0"/>
      <dgm:spPr/>
    </dgm:pt>
    <dgm:pt modelId="{CA08151D-0248-ED45-AD0F-3EEE31C2C7F3}" type="pres">
      <dgm:prSet presAssocID="{FF9C6D72-6D22-9443-94E4-89A23DA8AC1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D3C433A-18C0-F844-8651-832A12694029}" type="presOf" srcId="{34118937-A388-BD45-82E6-37A0C629FEB0}" destId="{75EA8809-BEA8-FA4A-A937-3F38E674793D}" srcOrd="0" destOrd="0" presId="urn:microsoft.com/office/officeart/2005/8/layout/list1"/>
    <dgm:cxn modelId="{7C6C13CA-1AE2-D548-97CC-5D43EBEFE93A}" type="presOf" srcId="{34118937-A388-BD45-82E6-37A0C629FEB0}" destId="{8A50839B-BEC7-174D-81C9-C1350C03F8B8}" srcOrd="1" destOrd="0" presId="urn:microsoft.com/office/officeart/2005/8/layout/list1"/>
    <dgm:cxn modelId="{78F98E0C-7B80-7E49-BCEF-9C99CD4EEF19}" type="presOf" srcId="{0FA9EC53-8527-AC4F-96EA-08AC935AF444}" destId="{9408BD5E-1A9E-034A-984E-DEC5FD25696B}" srcOrd="0" destOrd="0" presId="urn:microsoft.com/office/officeart/2005/8/layout/list1"/>
    <dgm:cxn modelId="{7224F594-871A-314D-8B5F-048438AA7F0D}" type="presOf" srcId="{FF9C6D72-6D22-9443-94E4-89A23DA8AC12}" destId="{BB07D6F5-62D6-3F42-B545-79FA5AA0E70C}" srcOrd="1" destOrd="0" presId="urn:microsoft.com/office/officeart/2005/8/layout/list1"/>
    <dgm:cxn modelId="{0051CDEE-2A58-1E4E-B3CB-67CFE00AD49E}" srcId="{B4C5637B-4680-904E-B106-54EE797BBCAD}" destId="{FF9C6D72-6D22-9443-94E4-89A23DA8AC12}" srcOrd="2" destOrd="0" parTransId="{EAC56B06-4B8C-2948-83DE-8F52F805AB71}" sibTransId="{6C9AD20F-6C0D-EB48-873C-CC88A0A4D92B}"/>
    <dgm:cxn modelId="{BE110881-D087-8D41-BAB2-7C2C126FA549}" type="presOf" srcId="{0FA9EC53-8527-AC4F-96EA-08AC935AF444}" destId="{21695AF2-90F4-DA41-8F45-D90AA2799F41}" srcOrd="1" destOrd="0" presId="urn:microsoft.com/office/officeart/2005/8/layout/list1"/>
    <dgm:cxn modelId="{0741A0CC-6F1E-5546-B1C3-A4C6AFDAEDB5}" srcId="{B4C5637B-4680-904E-B106-54EE797BBCAD}" destId="{0FA9EC53-8527-AC4F-96EA-08AC935AF444}" srcOrd="1" destOrd="0" parTransId="{F00452E3-BDFC-C243-BFC7-0EFEEC3C410A}" sibTransId="{2D5760CE-3E84-4A44-A013-B5B5E981CB88}"/>
    <dgm:cxn modelId="{2980AD19-C9AB-EB4C-83B4-005DB1F20387}" type="presOf" srcId="{B4C5637B-4680-904E-B106-54EE797BBCAD}" destId="{4984CCCE-5260-4140-8A26-664B21A86DBB}" srcOrd="0" destOrd="0" presId="urn:microsoft.com/office/officeart/2005/8/layout/list1"/>
    <dgm:cxn modelId="{88D0C3C1-5CBD-8249-BF09-D98B5994B613}" type="presOf" srcId="{FF9C6D72-6D22-9443-94E4-89A23DA8AC12}" destId="{FE19BB91-7235-8841-B934-CB479E5A63F7}" srcOrd="0" destOrd="0" presId="urn:microsoft.com/office/officeart/2005/8/layout/list1"/>
    <dgm:cxn modelId="{FD2AD2E4-C2D5-174F-ACE5-EB174E66D43E}" srcId="{B4C5637B-4680-904E-B106-54EE797BBCAD}" destId="{34118937-A388-BD45-82E6-37A0C629FEB0}" srcOrd="0" destOrd="0" parTransId="{9C36F42A-3F4E-E94B-9A69-FEE5D9FF702D}" sibTransId="{BC29E8E8-4AFD-574D-BD23-91F9D3A691A0}"/>
    <dgm:cxn modelId="{6D4AC3B6-D827-654D-ACCB-3EC50C7ED4C2}" type="presParOf" srcId="{4984CCCE-5260-4140-8A26-664B21A86DBB}" destId="{D9B3A3DC-E47F-9343-9CCE-3FD2A8EBBF7E}" srcOrd="0" destOrd="0" presId="urn:microsoft.com/office/officeart/2005/8/layout/list1"/>
    <dgm:cxn modelId="{FBDBE46F-4019-1043-993E-240677C9358F}" type="presParOf" srcId="{D9B3A3DC-E47F-9343-9CCE-3FD2A8EBBF7E}" destId="{75EA8809-BEA8-FA4A-A937-3F38E674793D}" srcOrd="0" destOrd="0" presId="urn:microsoft.com/office/officeart/2005/8/layout/list1"/>
    <dgm:cxn modelId="{C3253369-9C77-0342-9A21-1F4B5FCA52F0}" type="presParOf" srcId="{D9B3A3DC-E47F-9343-9CCE-3FD2A8EBBF7E}" destId="{8A50839B-BEC7-174D-81C9-C1350C03F8B8}" srcOrd="1" destOrd="0" presId="urn:microsoft.com/office/officeart/2005/8/layout/list1"/>
    <dgm:cxn modelId="{3968CCC4-5AB7-A64D-859B-B9DB794555ED}" type="presParOf" srcId="{4984CCCE-5260-4140-8A26-664B21A86DBB}" destId="{E037BF59-3388-5947-8D0A-C098D345BF02}" srcOrd="1" destOrd="0" presId="urn:microsoft.com/office/officeart/2005/8/layout/list1"/>
    <dgm:cxn modelId="{B0F1089F-1BB3-324D-848E-2901EE419E07}" type="presParOf" srcId="{4984CCCE-5260-4140-8A26-664B21A86DBB}" destId="{C03CB749-1EED-954A-89E5-AD338B87D183}" srcOrd="2" destOrd="0" presId="urn:microsoft.com/office/officeart/2005/8/layout/list1"/>
    <dgm:cxn modelId="{9D79D9D6-617E-7E49-B9B0-4D44BE47FA4D}" type="presParOf" srcId="{4984CCCE-5260-4140-8A26-664B21A86DBB}" destId="{897EF0D5-94E6-F040-AC3A-F6E0124A1492}" srcOrd="3" destOrd="0" presId="urn:microsoft.com/office/officeart/2005/8/layout/list1"/>
    <dgm:cxn modelId="{B53F395D-58E0-C646-BA1B-0465AB167CAE}" type="presParOf" srcId="{4984CCCE-5260-4140-8A26-664B21A86DBB}" destId="{23C0D062-7B5E-F34C-AD02-96A9007EB4C0}" srcOrd="4" destOrd="0" presId="urn:microsoft.com/office/officeart/2005/8/layout/list1"/>
    <dgm:cxn modelId="{7455969D-7D7C-524D-AAD3-A42F3CAD677E}" type="presParOf" srcId="{23C0D062-7B5E-F34C-AD02-96A9007EB4C0}" destId="{9408BD5E-1A9E-034A-984E-DEC5FD25696B}" srcOrd="0" destOrd="0" presId="urn:microsoft.com/office/officeart/2005/8/layout/list1"/>
    <dgm:cxn modelId="{2B9D771D-19ED-B54D-ACC8-FAFD9C805FE7}" type="presParOf" srcId="{23C0D062-7B5E-F34C-AD02-96A9007EB4C0}" destId="{21695AF2-90F4-DA41-8F45-D90AA2799F41}" srcOrd="1" destOrd="0" presId="urn:microsoft.com/office/officeart/2005/8/layout/list1"/>
    <dgm:cxn modelId="{5226D8ED-FFE7-4243-8E7D-3D9B8F9DCF24}" type="presParOf" srcId="{4984CCCE-5260-4140-8A26-664B21A86DBB}" destId="{A0642D58-EC9F-2540-8142-7977FCE1CD1E}" srcOrd="5" destOrd="0" presId="urn:microsoft.com/office/officeart/2005/8/layout/list1"/>
    <dgm:cxn modelId="{600376F8-B8C6-144E-AD15-7C8AA8FFAFD2}" type="presParOf" srcId="{4984CCCE-5260-4140-8A26-664B21A86DBB}" destId="{04BF67D5-4E74-7D4C-AB6C-A9B7FC3C8CCB}" srcOrd="6" destOrd="0" presId="urn:microsoft.com/office/officeart/2005/8/layout/list1"/>
    <dgm:cxn modelId="{8A2C72A5-816D-6F4E-9D34-18845AB5AB57}" type="presParOf" srcId="{4984CCCE-5260-4140-8A26-664B21A86DBB}" destId="{09105023-6A40-C041-B78F-2FF2C401BCFE}" srcOrd="7" destOrd="0" presId="urn:microsoft.com/office/officeart/2005/8/layout/list1"/>
    <dgm:cxn modelId="{E1AC672E-1DF9-2943-A28F-55F5C6BF152A}" type="presParOf" srcId="{4984CCCE-5260-4140-8A26-664B21A86DBB}" destId="{02A22116-2193-D344-A415-98C99E604931}" srcOrd="8" destOrd="0" presId="urn:microsoft.com/office/officeart/2005/8/layout/list1"/>
    <dgm:cxn modelId="{32EE76AD-EF8A-1B41-A440-CABD88D465C9}" type="presParOf" srcId="{02A22116-2193-D344-A415-98C99E604931}" destId="{FE19BB91-7235-8841-B934-CB479E5A63F7}" srcOrd="0" destOrd="0" presId="urn:microsoft.com/office/officeart/2005/8/layout/list1"/>
    <dgm:cxn modelId="{5C5BABB7-B8A9-4F4A-9629-3B1D099BBD27}" type="presParOf" srcId="{02A22116-2193-D344-A415-98C99E604931}" destId="{BB07D6F5-62D6-3F42-B545-79FA5AA0E70C}" srcOrd="1" destOrd="0" presId="urn:microsoft.com/office/officeart/2005/8/layout/list1"/>
    <dgm:cxn modelId="{418B4E4A-7F8E-E447-AF3E-E2C7CE0BA4FF}" type="presParOf" srcId="{4984CCCE-5260-4140-8A26-664B21A86DBB}" destId="{50843685-EE5C-B04C-AB4C-C5362A0AADF9}" srcOrd="9" destOrd="0" presId="urn:microsoft.com/office/officeart/2005/8/layout/list1"/>
    <dgm:cxn modelId="{4CC15E74-4E59-9546-BC8B-188B261B69BA}" type="presParOf" srcId="{4984CCCE-5260-4140-8A26-664B21A86DBB}" destId="{CA08151D-0248-ED45-AD0F-3EEE31C2C7F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C5637B-4680-904E-B106-54EE797BBCA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18937-A388-BD45-82E6-37A0C629FEB0}">
      <dgm:prSet phldrT="[Text]"/>
      <dgm:spPr/>
      <dgm:t>
        <a:bodyPr/>
        <a:lstStyle/>
        <a:p>
          <a:r>
            <a:rPr lang="en-US" b="1" dirty="0" err="1" smtClean="0"/>
            <a:t>Clases</a:t>
          </a:r>
          <a:r>
            <a:rPr lang="en-US" b="1" dirty="0" smtClean="0"/>
            <a:t> </a:t>
          </a:r>
          <a:r>
            <a:rPr lang="en-US" b="1" dirty="0" err="1" smtClean="0"/>
            <a:t>para</a:t>
          </a:r>
          <a:r>
            <a:rPr lang="en-US" b="1" dirty="0" smtClean="0"/>
            <a:t> el </a:t>
          </a:r>
          <a:r>
            <a:rPr lang="en-US" b="1" dirty="0" err="1" smtClean="0"/>
            <a:t>Mensaje</a:t>
          </a:r>
          <a:endParaRPr lang="en-US" b="1" dirty="0"/>
        </a:p>
      </dgm:t>
    </dgm:pt>
    <dgm:pt modelId="{9C36F42A-3F4E-E94B-9A69-FEE5D9FF702D}" type="parTrans" cxnId="{FD2AD2E4-C2D5-174F-ACE5-EB174E66D43E}">
      <dgm:prSet/>
      <dgm:spPr/>
      <dgm:t>
        <a:bodyPr/>
        <a:lstStyle/>
        <a:p>
          <a:endParaRPr lang="en-US"/>
        </a:p>
      </dgm:t>
    </dgm:pt>
    <dgm:pt modelId="{BC29E8E8-4AFD-574D-BD23-91F9D3A691A0}" type="sibTrans" cxnId="{FD2AD2E4-C2D5-174F-ACE5-EB174E66D43E}">
      <dgm:prSet/>
      <dgm:spPr/>
      <dgm:t>
        <a:bodyPr/>
        <a:lstStyle/>
        <a:p>
          <a:endParaRPr lang="en-US"/>
        </a:p>
      </dgm:t>
    </dgm:pt>
    <dgm:pt modelId="{0FA9EC53-8527-AC4F-96EA-08AC935AF444}">
      <dgm:prSet phldrT="[Text]"/>
      <dgm:spPr/>
      <dgm:t>
        <a:bodyPr/>
        <a:lstStyle/>
        <a:p>
          <a:r>
            <a:rPr lang="en-US" dirty="0" err="1" smtClean="0"/>
            <a:t>Conectores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</a:t>
          </a:r>
          <a:r>
            <a:rPr lang="en-US" dirty="0" err="1" smtClean="0"/>
            <a:t>las</a:t>
          </a:r>
          <a:r>
            <a:rPr lang="en-US" dirty="0" smtClean="0"/>
            <a:t> </a:t>
          </a:r>
          <a:r>
            <a:rPr lang="en-US" dirty="0" err="1" smtClean="0"/>
            <a:t>aplicaciones</a:t>
          </a:r>
          <a:endParaRPr lang="en-US" dirty="0"/>
        </a:p>
      </dgm:t>
    </dgm:pt>
    <dgm:pt modelId="{F00452E3-BDFC-C243-BFC7-0EFEEC3C410A}" type="parTrans" cxnId="{0741A0CC-6F1E-5546-B1C3-A4C6AFDAEDB5}">
      <dgm:prSet/>
      <dgm:spPr/>
      <dgm:t>
        <a:bodyPr/>
        <a:lstStyle/>
        <a:p>
          <a:endParaRPr lang="en-US"/>
        </a:p>
      </dgm:t>
    </dgm:pt>
    <dgm:pt modelId="{2D5760CE-3E84-4A44-A013-B5B5E981CB88}" type="sibTrans" cxnId="{0741A0CC-6F1E-5546-B1C3-A4C6AFDAEDB5}">
      <dgm:prSet/>
      <dgm:spPr/>
      <dgm:t>
        <a:bodyPr/>
        <a:lstStyle/>
        <a:p>
          <a:endParaRPr lang="en-US"/>
        </a:p>
      </dgm:t>
    </dgm:pt>
    <dgm:pt modelId="{FF9C6D72-6D22-9443-94E4-89A23DA8AC12}">
      <dgm:prSet phldrT="[Text]"/>
      <dgm:spPr/>
      <dgm:t>
        <a:bodyPr/>
        <a:lstStyle/>
        <a:p>
          <a:r>
            <a:rPr lang="en-US" dirty="0" err="1" smtClean="0"/>
            <a:t>Clases</a:t>
          </a:r>
          <a:r>
            <a:rPr lang="en-US" dirty="0" smtClean="0"/>
            <a:t> </a:t>
          </a:r>
          <a:r>
            <a:rPr lang="en-US" dirty="0" err="1" smtClean="0"/>
            <a:t>relacionadas</a:t>
          </a:r>
          <a:r>
            <a:rPr lang="en-US" dirty="0" smtClean="0"/>
            <a:t> con </a:t>
          </a:r>
          <a:r>
            <a:rPr lang="en-US" dirty="0" err="1" smtClean="0"/>
            <a:t>las</a:t>
          </a:r>
          <a:r>
            <a:rPr lang="en-US" dirty="0" smtClean="0"/>
            <a:t> </a:t>
          </a:r>
          <a:r>
            <a:rPr lang="en-US" dirty="0" err="1" smtClean="0"/>
            <a:t>tareas</a:t>
          </a:r>
          <a:endParaRPr lang="en-US" dirty="0"/>
        </a:p>
      </dgm:t>
    </dgm:pt>
    <dgm:pt modelId="{EAC56B06-4B8C-2948-83DE-8F52F805AB71}" type="parTrans" cxnId="{0051CDEE-2A58-1E4E-B3CB-67CFE00AD49E}">
      <dgm:prSet/>
      <dgm:spPr/>
      <dgm:t>
        <a:bodyPr/>
        <a:lstStyle/>
        <a:p>
          <a:endParaRPr lang="en-US"/>
        </a:p>
      </dgm:t>
    </dgm:pt>
    <dgm:pt modelId="{6C9AD20F-6C0D-EB48-873C-CC88A0A4D92B}" type="sibTrans" cxnId="{0051CDEE-2A58-1E4E-B3CB-67CFE00AD49E}">
      <dgm:prSet/>
      <dgm:spPr/>
      <dgm:t>
        <a:bodyPr/>
        <a:lstStyle/>
        <a:p>
          <a:endParaRPr lang="en-US"/>
        </a:p>
      </dgm:t>
    </dgm:pt>
    <dgm:pt modelId="{4984CCCE-5260-4140-8A26-664B21A86DBB}" type="pres">
      <dgm:prSet presAssocID="{B4C5637B-4680-904E-B106-54EE797BBCAD}" presName="linear" presStyleCnt="0">
        <dgm:presLayoutVars>
          <dgm:dir/>
          <dgm:animLvl val="lvl"/>
          <dgm:resizeHandles val="exact"/>
        </dgm:presLayoutVars>
      </dgm:prSet>
      <dgm:spPr/>
    </dgm:pt>
    <dgm:pt modelId="{D9B3A3DC-E47F-9343-9CCE-3FD2A8EBBF7E}" type="pres">
      <dgm:prSet presAssocID="{34118937-A388-BD45-82E6-37A0C629FEB0}" presName="parentLin" presStyleCnt="0"/>
      <dgm:spPr/>
    </dgm:pt>
    <dgm:pt modelId="{75EA8809-BEA8-FA4A-A937-3F38E674793D}" type="pres">
      <dgm:prSet presAssocID="{34118937-A388-BD45-82E6-37A0C629FEB0}" presName="parentLeftMargin" presStyleLbl="node1" presStyleIdx="0" presStyleCnt="3"/>
      <dgm:spPr/>
    </dgm:pt>
    <dgm:pt modelId="{8A50839B-BEC7-174D-81C9-C1350C03F8B8}" type="pres">
      <dgm:prSet presAssocID="{34118937-A388-BD45-82E6-37A0C629FE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37BF59-3388-5947-8D0A-C098D345BF02}" type="pres">
      <dgm:prSet presAssocID="{34118937-A388-BD45-82E6-37A0C629FEB0}" presName="negativeSpace" presStyleCnt="0"/>
      <dgm:spPr/>
    </dgm:pt>
    <dgm:pt modelId="{C03CB749-1EED-954A-89E5-AD338B87D183}" type="pres">
      <dgm:prSet presAssocID="{34118937-A388-BD45-82E6-37A0C629FEB0}" presName="childText" presStyleLbl="conFgAcc1" presStyleIdx="0" presStyleCnt="3">
        <dgm:presLayoutVars>
          <dgm:bulletEnabled val="1"/>
        </dgm:presLayoutVars>
      </dgm:prSet>
      <dgm:spPr/>
    </dgm:pt>
    <dgm:pt modelId="{897EF0D5-94E6-F040-AC3A-F6E0124A1492}" type="pres">
      <dgm:prSet presAssocID="{BC29E8E8-4AFD-574D-BD23-91F9D3A691A0}" presName="spaceBetweenRectangles" presStyleCnt="0"/>
      <dgm:spPr/>
    </dgm:pt>
    <dgm:pt modelId="{23C0D062-7B5E-F34C-AD02-96A9007EB4C0}" type="pres">
      <dgm:prSet presAssocID="{0FA9EC53-8527-AC4F-96EA-08AC935AF444}" presName="parentLin" presStyleCnt="0"/>
      <dgm:spPr/>
    </dgm:pt>
    <dgm:pt modelId="{9408BD5E-1A9E-034A-984E-DEC5FD25696B}" type="pres">
      <dgm:prSet presAssocID="{0FA9EC53-8527-AC4F-96EA-08AC935AF444}" presName="parentLeftMargin" presStyleLbl="node1" presStyleIdx="0" presStyleCnt="3"/>
      <dgm:spPr/>
    </dgm:pt>
    <dgm:pt modelId="{21695AF2-90F4-DA41-8F45-D90AA2799F41}" type="pres">
      <dgm:prSet presAssocID="{0FA9EC53-8527-AC4F-96EA-08AC935AF4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42D58-EC9F-2540-8142-7977FCE1CD1E}" type="pres">
      <dgm:prSet presAssocID="{0FA9EC53-8527-AC4F-96EA-08AC935AF444}" presName="negativeSpace" presStyleCnt="0"/>
      <dgm:spPr/>
    </dgm:pt>
    <dgm:pt modelId="{04BF67D5-4E74-7D4C-AB6C-A9B7FC3C8CCB}" type="pres">
      <dgm:prSet presAssocID="{0FA9EC53-8527-AC4F-96EA-08AC935AF444}" presName="childText" presStyleLbl="conFgAcc1" presStyleIdx="1" presStyleCnt="3">
        <dgm:presLayoutVars>
          <dgm:bulletEnabled val="1"/>
        </dgm:presLayoutVars>
      </dgm:prSet>
      <dgm:spPr/>
    </dgm:pt>
    <dgm:pt modelId="{09105023-6A40-C041-B78F-2FF2C401BCFE}" type="pres">
      <dgm:prSet presAssocID="{2D5760CE-3E84-4A44-A013-B5B5E981CB88}" presName="spaceBetweenRectangles" presStyleCnt="0"/>
      <dgm:spPr/>
    </dgm:pt>
    <dgm:pt modelId="{02A22116-2193-D344-A415-98C99E604931}" type="pres">
      <dgm:prSet presAssocID="{FF9C6D72-6D22-9443-94E4-89A23DA8AC12}" presName="parentLin" presStyleCnt="0"/>
      <dgm:spPr/>
    </dgm:pt>
    <dgm:pt modelId="{FE19BB91-7235-8841-B934-CB479E5A63F7}" type="pres">
      <dgm:prSet presAssocID="{FF9C6D72-6D22-9443-94E4-89A23DA8AC12}" presName="parentLeftMargin" presStyleLbl="node1" presStyleIdx="1" presStyleCnt="3"/>
      <dgm:spPr/>
    </dgm:pt>
    <dgm:pt modelId="{BB07D6F5-62D6-3F42-B545-79FA5AA0E70C}" type="pres">
      <dgm:prSet presAssocID="{FF9C6D72-6D22-9443-94E4-89A23DA8AC1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43685-EE5C-B04C-AB4C-C5362A0AADF9}" type="pres">
      <dgm:prSet presAssocID="{FF9C6D72-6D22-9443-94E4-89A23DA8AC12}" presName="negativeSpace" presStyleCnt="0"/>
      <dgm:spPr/>
    </dgm:pt>
    <dgm:pt modelId="{CA08151D-0248-ED45-AD0F-3EEE31C2C7F3}" type="pres">
      <dgm:prSet presAssocID="{FF9C6D72-6D22-9443-94E4-89A23DA8AC1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741A0CC-6F1E-5546-B1C3-A4C6AFDAEDB5}" srcId="{B4C5637B-4680-904E-B106-54EE797BBCAD}" destId="{0FA9EC53-8527-AC4F-96EA-08AC935AF444}" srcOrd="1" destOrd="0" parTransId="{F00452E3-BDFC-C243-BFC7-0EFEEC3C410A}" sibTransId="{2D5760CE-3E84-4A44-A013-B5B5E981CB88}"/>
    <dgm:cxn modelId="{9C0C3263-3473-C34D-A78A-C82477587F8B}" type="presOf" srcId="{0FA9EC53-8527-AC4F-96EA-08AC935AF444}" destId="{9408BD5E-1A9E-034A-984E-DEC5FD25696B}" srcOrd="0" destOrd="0" presId="urn:microsoft.com/office/officeart/2005/8/layout/list1"/>
    <dgm:cxn modelId="{FD2AD2E4-C2D5-174F-ACE5-EB174E66D43E}" srcId="{B4C5637B-4680-904E-B106-54EE797BBCAD}" destId="{34118937-A388-BD45-82E6-37A0C629FEB0}" srcOrd="0" destOrd="0" parTransId="{9C36F42A-3F4E-E94B-9A69-FEE5D9FF702D}" sibTransId="{BC29E8E8-4AFD-574D-BD23-91F9D3A691A0}"/>
    <dgm:cxn modelId="{148A6B64-F14A-8048-924F-19CB363F9D3B}" type="presOf" srcId="{0FA9EC53-8527-AC4F-96EA-08AC935AF444}" destId="{21695AF2-90F4-DA41-8F45-D90AA2799F41}" srcOrd="1" destOrd="0" presId="urn:microsoft.com/office/officeart/2005/8/layout/list1"/>
    <dgm:cxn modelId="{0051CDEE-2A58-1E4E-B3CB-67CFE00AD49E}" srcId="{B4C5637B-4680-904E-B106-54EE797BBCAD}" destId="{FF9C6D72-6D22-9443-94E4-89A23DA8AC12}" srcOrd="2" destOrd="0" parTransId="{EAC56B06-4B8C-2948-83DE-8F52F805AB71}" sibTransId="{6C9AD20F-6C0D-EB48-873C-CC88A0A4D92B}"/>
    <dgm:cxn modelId="{9496507B-4719-654E-9085-9E678A53C5E8}" type="presOf" srcId="{FF9C6D72-6D22-9443-94E4-89A23DA8AC12}" destId="{FE19BB91-7235-8841-B934-CB479E5A63F7}" srcOrd="0" destOrd="0" presId="urn:microsoft.com/office/officeart/2005/8/layout/list1"/>
    <dgm:cxn modelId="{4BB2888E-4E78-1F48-9448-A4DC333A9DEC}" type="presOf" srcId="{FF9C6D72-6D22-9443-94E4-89A23DA8AC12}" destId="{BB07D6F5-62D6-3F42-B545-79FA5AA0E70C}" srcOrd="1" destOrd="0" presId="urn:microsoft.com/office/officeart/2005/8/layout/list1"/>
    <dgm:cxn modelId="{15AFC393-40FA-5845-8818-573830F0BF12}" type="presOf" srcId="{34118937-A388-BD45-82E6-37A0C629FEB0}" destId="{75EA8809-BEA8-FA4A-A937-3F38E674793D}" srcOrd="0" destOrd="0" presId="urn:microsoft.com/office/officeart/2005/8/layout/list1"/>
    <dgm:cxn modelId="{B717A6EA-9A23-004E-82C9-C7DB213842CA}" type="presOf" srcId="{B4C5637B-4680-904E-B106-54EE797BBCAD}" destId="{4984CCCE-5260-4140-8A26-664B21A86DBB}" srcOrd="0" destOrd="0" presId="urn:microsoft.com/office/officeart/2005/8/layout/list1"/>
    <dgm:cxn modelId="{525E5CA0-8BDA-FA41-8E4D-2F139FE90254}" type="presOf" srcId="{34118937-A388-BD45-82E6-37A0C629FEB0}" destId="{8A50839B-BEC7-174D-81C9-C1350C03F8B8}" srcOrd="1" destOrd="0" presId="urn:microsoft.com/office/officeart/2005/8/layout/list1"/>
    <dgm:cxn modelId="{73650423-65E3-A748-A846-66BACC0645D7}" type="presParOf" srcId="{4984CCCE-5260-4140-8A26-664B21A86DBB}" destId="{D9B3A3DC-E47F-9343-9CCE-3FD2A8EBBF7E}" srcOrd="0" destOrd="0" presId="urn:microsoft.com/office/officeart/2005/8/layout/list1"/>
    <dgm:cxn modelId="{D19A7D38-70FF-F443-879D-EAC0DC1E5DE3}" type="presParOf" srcId="{D9B3A3DC-E47F-9343-9CCE-3FD2A8EBBF7E}" destId="{75EA8809-BEA8-FA4A-A937-3F38E674793D}" srcOrd="0" destOrd="0" presId="urn:microsoft.com/office/officeart/2005/8/layout/list1"/>
    <dgm:cxn modelId="{BE9330D0-B78A-3843-BD59-B9772EE9E9A5}" type="presParOf" srcId="{D9B3A3DC-E47F-9343-9CCE-3FD2A8EBBF7E}" destId="{8A50839B-BEC7-174D-81C9-C1350C03F8B8}" srcOrd="1" destOrd="0" presId="urn:microsoft.com/office/officeart/2005/8/layout/list1"/>
    <dgm:cxn modelId="{3D8EBB67-04A0-E447-9A04-787431DEF45D}" type="presParOf" srcId="{4984CCCE-5260-4140-8A26-664B21A86DBB}" destId="{E037BF59-3388-5947-8D0A-C098D345BF02}" srcOrd="1" destOrd="0" presId="urn:microsoft.com/office/officeart/2005/8/layout/list1"/>
    <dgm:cxn modelId="{7AAC52BD-47DB-C94F-B390-D027B76C8859}" type="presParOf" srcId="{4984CCCE-5260-4140-8A26-664B21A86DBB}" destId="{C03CB749-1EED-954A-89E5-AD338B87D183}" srcOrd="2" destOrd="0" presId="urn:microsoft.com/office/officeart/2005/8/layout/list1"/>
    <dgm:cxn modelId="{D2254FD6-27D1-924A-B6E8-B729CA1F37F4}" type="presParOf" srcId="{4984CCCE-5260-4140-8A26-664B21A86DBB}" destId="{897EF0D5-94E6-F040-AC3A-F6E0124A1492}" srcOrd="3" destOrd="0" presId="urn:microsoft.com/office/officeart/2005/8/layout/list1"/>
    <dgm:cxn modelId="{FE0E6FD9-3B69-284C-B1B9-12DF398D0079}" type="presParOf" srcId="{4984CCCE-5260-4140-8A26-664B21A86DBB}" destId="{23C0D062-7B5E-F34C-AD02-96A9007EB4C0}" srcOrd="4" destOrd="0" presId="urn:microsoft.com/office/officeart/2005/8/layout/list1"/>
    <dgm:cxn modelId="{21C6B56A-3B65-A34F-8C95-E769C2C24FB6}" type="presParOf" srcId="{23C0D062-7B5E-F34C-AD02-96A9007EB4C0}" destId="{9408BD5E-1A9E-034A-984E-DEC5FD25696B}" srcOrd="0" destOrd="0" presId="urn:microsoft.com/office/officeart/2005/8/layout/list1"/>
    <dgm:cxn modelId="{B00676EC-6075-A841-9AFD-5C46798C3367}" type="presParOf" srcId="{23C0D062-7B5E-F34C-AD02-96A9007EB4C0}" destId="{21695AF2-90F4-DA41-8F45-D90AA2799F41}" srcOrd="1" destOrd="0" presId="urn:microsoft.com/office/officeart/2005/8/layout/list1"/>
    <dgm:cxn modelId="{E8407B93-0435-1145-883B-AAB4AA6915F1}" type="presParOf" srcId="{4984CCCE-5260-4140-8A26-664B21A86DBB}" destId="{A0642D58-EC9F-2540-8142-7977FCE1CD1E}" srcOrd="5" destOrd="0" presId="urn:microsoft.com/office/officeart/2005/8/layout/list1"/>
    <dgm:cxn modelId="{00E03E10-FBF0-854A-A76D-61A5EBA987F0}" type="presParOf" srcId="{4984CCCE-5260-4140-8A26-664B21A86DBB}" destId="{04BF67D5-4E74-7D4C-AB6C-A9B7FC3C8CCB}" srcOrd="6" destOrd="0" presId="urn:microsoft.com/office/officeart/2005/8/layout/list1"/>
    <dgm:cxn modelId="{20A85C85-77FB-DF42-9517-8DF5DFA07E94}" type="presParOf" srcId="{4984CCCE-5260-4140-8A26-664B21A86DBB}" destId="{09105023-6A40-C041-B78F-2FF2C401BCFE}" srcOrd="7" destOrd="0" presId="urn:microsoft.com/office/officeart/2005/8/layout/list1"/>
    <dgm:cxn modelId="{42E1F800-DAD1-9A4E-8F7B-23C1F5105647}" type="presParOf" srcId="{4984CCCE-5260-4140-8A26-664B21A86DBB}" destId="{02A22116-2193-D344-A415-98C99E604931}" srcOrd="8" destOrd="0" presId="urn:microsoft.com/office/officeart/2005/8/layout/list1"/>
    <dgm:cxn modelId="{AAFEB8E2-E427-E14D-AF17-EFCE00924A7F}" type="presParOf" srcId="{02A22116-2193-D344-A415-98C99E604931}" destId="{FE19BB91-7235-8841-B934-CB479E5A63F7}" srcOrd="0" destOrd="0" presId="urn:microsoft.com/office/officeart/2005/8/layout/list1"/>
    <dgm:cxn modelId="{35E518A8-A02D-A047-9928-A6437B795548}" type="presParOf" srcId="{02A22116-2193-D344-A415-98C99E604931}" destId="{BB07D6F5-62D6-3F42-B545-79FA5AA0E70C}" srcOrd="1" destOrd="0" presId="urn:microsoft.com/office/officeart/2005/8/layout/list1"/>
    <dgm:cxn modelId="{4A96D6B6-3427-ED4C-B4F6-AC63C0704148}" type="presParOf" srcId="{4984CCCE-5260-4140-8A26-664B21A86DBB}" destId="{50843685-EE5C-B04C-AB4C-C5362A0AADF9}" srcOrd="9" destOrd="0" presId="urn:microsoft.com/office/officeart/2005/8/layout/list1"/>
    <dgm:cxn modelId="{E67843F1-ED8C-3C4A-B0A5-BAAD2C793122}" type="presParOf" srcId="{4984CCCE-5260-4140-8A26-664B21A86DBB}" destId="{CA08151D-0248-ED45-AD0F-3EEE31C2C7F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C5637B-4680-904E-B106-54EE797BBCA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18937-A388-BD45-82E6-37A0C629FEB0}">
      <dgm:prSet phldrT="[Text]"/>
      <dgm:spPr/>
      <dgm:t>
        <a:bodyPr/>
        <a:lstStyle/>
        <a:p>
          <a:r>
            <a:rPr lang="en-US" dirty="0" err="1" smtClean="0"/>
            <a:t>Clases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el </a:t>
          </a:r>
          <a:r>
            <a:rPr lang="en-US" dirty="0" err="1" smtClean="0"/>
            <a:t>Mensaje</a:t>
          </a:r>
          <a:endParaRPr lang="en-US" dirty="0"/>
        </a:p>
      </dgm:t>
    </dgm:pt>
    <dgm:pt modelId="{9C36F42A-3F4E-E94B-9A69-FEE5D9FF702D}" type="parTrans" cxnId="{FD2AD2E4-C2D5-174F-ACE5-EB174E66D43E}">
      <dgm:prSet/>
      <dgm:spPr/>
      <dgm:t>
        <a:bodyPr/>
        <a:lstStyle/>
        <a:p>
          <a:endParaRPr lang="en-US"/>
        </a:p>
      </dgm:t>
    </dgm:pt>
    <dgm:pt modelId="{BC29E8E8-4AFD-574D-BD23-91F9D3A691A0}" type="sibTrans" cxnId="{FD2AD2E4-C2D5-174F-ACE5-EB174E66D43E}">
      <dgm:prSet/>
      <dgm:spPr/>
      <dgm:t>
        <a:bodyPr/>
        <a:lstStyle/>
        <a:p>
          <a:endParaRPr lang="en-US"/>
        </a:p>
      </dgm:t>
    </dgm:pt>
    <dgm:pt modelId="{0FA9EC53-8527-AC4F-96EA-08AC935AF444}">
      <dgm:prSet phldrT="[Text]"/>
      <dgm:spPr/>
      <dgm:t>
        <a:bodyPr/>
        <a:lstStyle/>
        <a:p>
          <a:r>
            <a:rPr lang="en-US" b="1" dirty="0" err="1" smtClean="0"/>
            <a:t>Conectores</a:t>
          </a:r>
          <a:r>
            <a:rPr lang="en-US" b="1" dirty="0" smtClean="0"/>
            <a:t> </a:t>
          </a:r>
          <a:r>
            <a:rPr lang="en-US" b="1" dirty="0" err="1" smtClean="0"/>
            <a:t>para</a:t>
          </a:r>
          <a:r>
            <a:rPr lang="en-US" b="1" dirty="0" smtClean="0"/>
            <a:t> </a:t>
          </a:r>
          <a:r>
            <a:rPr lang="en-US" b="1" dirty="0" err="1" smtClean="0"/>
            <a:t>las</a:t>
          </a:r>
          <a:r>
            <a:rPr lang="en-US" b="1" dirty="0" smtClean="0"/>
            <a:t> </a:t>
          </a:r>
          <a:r>
            <a:rPr lang="en-US" b="1" dirty="0" err="1" smtClean="0"/>
            <a:t>aplicaciones</a:t>
          </a:r>
          <a:endParaRPr lang="en-US" b="1" dirty="0"/>
        </a:p>
      </dgm:t>
    </dgm:pt>
    <dgm:pt modelId="{F00452E3-BDFC-C243-BFC7-0EFEEC3C410A}" type="parTrans" cxnId="{0741A0CC-6F1E-5546-B1C3-A4C6AFDAEDB5}">
      <dgm:prSet/>
      <dgm:spPr/>
      <dgm:t>
        <a:bodyPr/>
        <a:lstStyle/>
        <a:p>
          <a:endParaRPr lang="en-US"/>
        </a:p>
      </dgm:t>
    </dgm:pt>
    <dgm:pt modelId="{2D5760CE-3E84-4A44-A013-B5B5E981CB88}" type="sibTrans" cxnId="{0741A0CC-6F1E-5546-B1C3-A4C6AFDAEDB5}">
      <dgm:prSet/>
      <dgm:spPr/>
      <dgm:t>
        <a:bodyPr/>
        <a:lstStyle/>
        <a:p>
          <a:endParaRPr lang="en-US"/>
        </a:p>
      </dgm:t>
    </dgm:pt>
    <dgm:pt modelId="{FF9C6D72-6D22-9443-94E4-89A23DA8AC12}">
      <dgm:prSet phldrT="[Text]"/>
      <dgm:spPr/>
      <dgm:t>
        <a:bodyPr/>
        <a:lstStyle/>
        <a:p>
          <a:r>
            <a:rPr lang="en-US" dirty="0" err="1" smtClean="0"/>
            <a:t>Clases</a:t>
          </a:r>
          <a:r>
            <a:rPr lang="en-US" dirty="0" smtClean="0"/>
            <a:t> </a:t>
          </a:r>
          <a:r>
            <a:rPr lang="en-US" dirty="0" err="1" smtClean="0"/>
            <a:t>relacionadas</a:t>
          </a:r>
          <a:r>
            <a:rPr lang="en-US" dirty="0" smtClean="0"/>
            <a:t> con </a:t>
          </a:r>
          <a:r>
            <a:rPr lang="en-US" dirty="0" err="1" smtClean="0"/>
            <a:t>las</a:t>
          </a:r>
          <a:r>
            <a:rPr lang="en-US" dirty="0" smtClean="0"/>
            <a:t> </a:t>
          </a:r>
          <a:r>
            <a:rPr lang="en-US" dirty="0" err="1" smtClean="0"/>
            <a:t>tareas</a:t>
          </a:r>
          <a:endParaRPr lang="en-US" dirty="0"/>
        </a:p>
      </dgm:t>
    </dgm:pt>
    <dgm:pt modelId="{EAC56B06-4B8C-2948-83DE-8F52F805AB71}" type="parTrans" cxnId="{0051CDEE-2A58-1E4E-B3CB-67CFE00AD49E}">
      <dgm:prSet/>
      <dgm:spPr/>
      <dgm:t>
        <a:bodyPr/>
        <a:lstStyle/>
        <a:p>
          <a:endParaRPr lang="en-US"/>
        </a:p>
      </dgm:t>
    </dgm:pt>
    <dgm:pt modelId="{6C9AD20F-6C0D-EB48-873C-CC88A0A4D92B}" type="sibTrans" cxnId="{0051CDEE-2A58-1E4E-B3CB-67CFE00AD49E}">
      <dgm:prSet/>
      <dgm:spPr/>
      <dgm:t>
        <a:bodyPr/>
        <a:lstStyle/>
        <a:p>
          <a:endParaRPr lang="en-US"/>
        </a:p>
      </dgm:t>
    </dgm:pt>
    <dgm:pt modelId="{4984CCCE-5260-4140-8A26-664B21A86DBB}" type="pres">
      <dgm:prSet presAssocID="{B4C5637B-4680-904E-B106-54EE797BBCAD}" presName="linear" presStyleCnt="0">
        <dgm:presLayoutVars>
          <dgm:dir/>
          <dgm:animLvl val="lvl"/>
          <dgm:resizeHandles val="exact"/>
        </dgm:presLayoutVars>
      </dgm:prSet>
      <dgm:spPr/>
    </dgm:pt>
    <dgm:pt modelId="{D9B3A3DC-E47F-9343-9CCE-3FD2A8EBBF7E}" type="pres">
      <dgm:prSet presAssocID="{34118937-A388-BD45-82E6-37A0C629FEB0}" presName="parentLin" presStyleCnt="0"/>
      <dgm:spPr/>
    </dgm:pt>
    <dgm:pt modelId="{75EA8809-BEA8-FA4A-A937-3F38E674793D}" type="pres">
      <dgm:prSet presAssocID="{34118937-A388-BD45-82E6-37A0C629FEB0}" presName="parentLeftMargin" presStyleLbl="node1" presStyleIdx="0" presStyleCnt="3"/>
      <dgm:spPr/>
    </dgm:pt>
    <dgm:pt modelId="{8A50839B-BEC7-174D-81C9-C1350C03F8B8}" type="pres">
      <dgm:prSet presAssocID="{34118937-A388-BD45-82E6-37A0C629FE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37BF59-3388-5947-8D0A-C098D345BF02}" type="pres">
      <dgm:prSet presAssocID="{34118937-A388-BD45-82E6-37A0C629FEB0}" presName="negativeSpace" presStyleCnt="0"/>
      <dgm:spPr/>
    </dgm:pt>
    <dgm:pt modelId="{C03CB749-1EED-954A-89E5-AD338B87D183}" type="pres">
      <dgm:prSet presAssocID="{34118937-A388-BD45-82E6-37A0C629FEB0}" presName="childText" presStyleLbl="conFgAcc1" presStyleIdx="0" presStyleCnt="3">
        <dgm:presLayoutVars>
          <dgm:bulletEnabled val="1"/>
        </dgm:presLayoutVars>
      </dgm:prSet>
      <dgm:spPr/>
    </dgm:pt>
    <dgm:pt modelId="{897EF0D5-94E6-F040-AC3A-F6E0124A1492}" type="pres">
      <dgm:prSet presAssocID="{BC29E8E8-4AFD-574D-BD23-91F9D3A691A0}" presName="spaceBetweenRectangles" presStyleCnt="0"/>
      <dgm:spPr/>
    </dgm:pt>
    <dgm:pt modelId="{23C0D062-7B5E-F34C-AD02-96A9007EB4C0}" type="pres">
      <dgm:prSet presAssocID="{0FA9EC53-8527-AC4F-96EA-08AC935AF444}" presName="parentLin" presStyleCnt="0"/>
      <dgm:spPr/>
    </dgm:pt>
    <dgm:pt modelId="{9408BD5E-1A9E-034A-984E-DEC5FD25696B}" type="pres">
      <dgm:prSet presAssocID="{0FA9EC53-8527-AC4F-96EA-08AC935AF444}" presName="parentLeftMargin" presStyleLbl="node1" presStyleIdx="0" presStyleCnt="3"/>
      <dgm:spPr/>
    </dgm:pt>
    <dgm:pt modelId="{21695AF2-90F4-DA41-8F45-D90AA2799F41}" type="pres">
      <dgm:prSet presAssocID="{0FA9EC53-8527-AC4F-96EA-08AC935AF4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42D58-EC9F-2540-8142-7977FCE1CD1E}" type="pres">
      <dgm:prSet presAssocID="{0FA9EC53-8527-AC4F-96EA-08AC935AF444}" presName="negativeSpace" presStyleCnt="0"/>
      <dgm:spPr/>
    </dgm:pt>
    <dgm:pt modelId="{04BF67D5-4E74-7D4C-AB6C-A9B7FC3C8CCB}" type="pres">
      <dgm:prSet presAssocID="{0FA9EC53-8527-AC4F-96EA-08AC935AF444}" presName="childText" presStyleLbl="conFgAcc1" presStyleIdx="1" presStyleCnt="3">
        <dgm:presLayoutVars>
          <dgm:bulletEnabled val="1"/>
        </dgm:presLayoutVars>
      </dgm:prSet>
      <dgm:spPr/>
    </dgm:pt>
    <dgm:pt modelId="{09105023-6A40-C041-B78F-2FF2C401BCFE}" type="pres">
      <dgm:prSet presAssocID="{2D5760CE-3E84-4A44-A013-B5B5E981CB88}" presName="spaceBetweenRectangles" presStyleCnt="0"/>
      <dgm:spPr/>
    </dgm:pt>
    <dgm:pt modelId="{02A22116-2193-D344-A415-98C99E604931}" type="pres">
      <dgm:prSet presAssocID="{FF9C6D72-6D22-9443-94E4-89A23DA8AC12}" presName="parentLin" presStyleCnt="0"/>
      <dgm:spPr/>
    </dgm:pt>
    <dgm:pt modelId="{FE19BB91-7235-8841-B934-CB479E5A63F7}" type="pres">
      <dgm:prSet presAssocID="{FF9C6D72-6D22-9443-94E4-89A23DA8AC12}" presName="parentLeftMargin" presStyleLbl="node1" presStyleIdx="1" presStyleCnt="3"/>
      <dgm:spPr/>
    </dgm:pt>
    <dgm:pt modelId="{BB07D6F5-62D6-3F42-B545-79FA5AA0E70C}" type="pres">
      <dgm:prSet presAssocID="{FF9C6D72-6D22-9443-94E4-89A23DA8AC1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43685-EE5C-B04C-AB4C-C5362A0AADF9}" type="pres">
      <dgm:prSet presAssocID="{FF9C6D72-6D22-9443-94E4-89A23DA8AC12}" presName="negativeSpace" presStyleCnt="0"/>
      <dgm:spPr/>
    </dgm:pt>
    <dgm:pt modelId="{CA08151D-0248-ED45-AD0F-3EEE31C2C7F3}" type="pres">
      <dgm:prSet presAssocID="{FF9C6D72-6D22-9443-94E4-89A23DA8AC1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8BA7F4B-D5E3-6145-B679-744C1D57D609}" type="presOf" srcId="{0FA9EC53-8527-AC4F-96EA-08AC935AF444}" destId="{9408BD5E-1A9E-034A-984E-DEC5FD25696B}" srcOrd="0" destOrd="0" presId="urn:microsoft.com/office/officeart/2005/8/layout/list1"/>
    <dgm:cxn modelId="{BDB69CC1-124B-5444-8DE5-15CE6FD5D830}" type="presOf" srcId="{B4C5637B-4680-904E-B106-54EE797BBCAD}" destId="{4984CCCE-5260-4140-8A26-664B21A86DBB}" srcOrd="0" destOrd="0" presId="urn:microsoft.com/office/officeart/2005/8/layout/list1"/>
    <dgm:cxn modelId="{0741A0CC-6F1E-5546-B1C3-A4C6AFDAEDB5}" srcId="{B4C5637B-4680-904E-B106-54EE797BBCAD}" destId="{0FA9EC53-8527-AC4F-96EA-08AC935AF444}" srcOrd="1" destOrd="0" parTransId="{F00452E3-BDFC-C243-BFC7-0EFEEC3C410A}" sibTransId="{2D5760CE-3E84-4A44-A013-B5B5E981CB88}"/>
    <dgm:cxn modelId="{F7305199-9326-2B44-805E-B466D645A131}" type="presOf" srcId="{34118937-A388-BD45-82E6-37A0C629FEB0}" destId="{75EA8809-BEA8-FA4A-A937-3F38E674793D}" srcOrd="0" destOrd="0" presId="urn:microsoft.com/office/officeart/2005/8/layout/list1"/>
    <dgm:cxn modelId="{8B5689EF-63EA-7C4F-A64D-28ABA63AD68B}" type="presOf" srcId="{34118937-A388-BD45-82E6-37A0C629FEB0}" destId="{8A50839B-BEC7-174D-81C9-C1350C03F8B8}" srcOrd="1" destOrd="0" presId="urn:microsoft.com/office/officeart/2005/8/layout/list1"/>
    <dgm:cxn modelId="{FD2AD2E4-C2D5-174F-ACE5-EB174E66D43E}" srcId="{B4C5637B-4680-904E-B106-54EE797BBCAD}" destId="{34118937-A388-BD45-82E6-37A0C629FEB0}" srcOrd="0" destOrd="0" parTransId="{9C36F42A-3F4E-E94B-9A69-FEE5D9FF702D}" sibTransId="{BC29E8E8-4AFD-574D-BD23-91F9D3A691A0}"/>
    <dgm:cxn modelId="{2F5306CB-5CED-3441-8134-5CBE73F5E1B8}" type="presOf" srcId="{FF9C6D72-6D22-9443-94E4-89A23DA8AC12}" destId="{FE19BB91-7235-8841-B934-CB479E5A63F7}" srcOrd="0" destOrd="0" presId="urn:microsoft.com/office/officeart/2005/8/layout/list1"/>
    <dgm:cxn modelId="{63DC1B9E-96C3-C24A-8103-A5B9289CA0BB}" type="presOf" srcId="{0FA9EC53-8527-AC4F-96EA-08AC935AF444}" destId="{21695AF2-90F4-DA41-8F45-D90AA2799F41}" srcOrd="1" destOrd="0" presId="urn:microsoft.com/office/officeart/2005/8/layout/list1"/>
    <dgm:cxn modelId="{78DDF03E-A39E-E441-825F-6F2EAAF7940D}" type="presOf" srcId="{FF9C6D72-6D22-9443-94E4-89A23DA8AC12}" destId="{BB07D6F5-62D6-3F42-B545-79FA5AA0E70C}" srcOrd="1" destOrd="0" presId="urn:microsoft.com/office/officeart/2005/8/layout/list1"/>
    <dgm:cxn modelId="{0051CDEE-2A58-1E4E-B3CB-67CFE00AD49E}" srcId="{B4C5637B-4680-904E-B106-54EE797BBCAD}" destId="{FF9C6D72-6D22-9443-94E4-89A23DA8AC12}" srcOrd="2" destOrd="0" parTransId="{EAC56B06-4B8C-2948-83DE-8F52F805AB71}" sibTransId="{6C9AD20F-6C0D-EB48-873C-CC88A0A4D92B}"/>
    <dgm:cxn modelId="{CFFE845B-803E-E54A-8938-6C849171143D}" type="presParOf" srcId="{4984CCCE-5260-4140-8A26-664B21A86DBB}" destId="{D9B3A3DC-E47F-9343-9CCE-3FD2A8EBBF7E}" srcOrd="0" destOrd="0" presId="urn:microsoft.com/office/officeart/2005/8/layout/list1"/>
    <dgm:cxn modelId="{BA83E4CB-3E4B-B54A-9A2C-C8CECF92FA2B}" type="presParOf" srcId="{D9B3A3DC-E47F-9343-9CCE-3FD2A8EBBF7E}" destId="{75EA8809-BEA8-FA4A-A937-3F38E674793D}" srcOrd="0" destOrd="0" presId="urn:microsoft.com/office/officeart/2005/8/layout/list1"/>
    <dgm:cxn modelId="{1AB5BE6D-546E-2143-84B7-BEE102248021}" type="presParOf" srcId="{D9B3A3DC-E47F-9343-9CCE-3FD2A8EBBF7E}" destId="{8A50839B-BEC7-174D-81C9-C1350C03F8B8}" srcOrd="1" destOrd="0" presId="urn:microsoft.com/office/officeart/2005/8/layout/list1"/>
    <dgm:cxn modelId="{7BC2D543-FC7F-3E4D-AC1A-8E8F61C050DD}" type="presParOf" srcId="{4984CCCE-5260-4140-8A26-664B21A86DBB}" destId="{E037BF59-3388-5947-8D0A-C098D345BF02}" srcOrd="1" destOrd="0" presId="urn:microsoft.com/office/officeart/2005/8/layout/list1"/>
    <dgm:cxn modelId="{1FF4F1CB-8924-F84D-9253-E276EA4B18A8}" type="presParOf" srcId="{4984CCCE-5260-4140-8A26-664B21A86DBB}" destId="{C03CB749-1EED-954A-89E5-AD338B87D183}" srcOrd="2" destOrd="0" presId="urn:microsoft.com/office/officeart/2005/8/layout/list1"/>
    <dgm:cxn modelId="{EDD39593-7FD6-A54A-807B-1DBD1D70C6AD}" type="presParOf" srcId="{4984CCCE-5260-4140-8A26-664B21A86DBB}" destId="{897EF0D5-94E6-F040-AC3A-F6E0124A1492}" srcOrd="3" destOrd="0" presId="urn:microsoft.com/office/officeart/2005/8/layout/list1"/>
    <dgm:cxn modelId="{A9BA1F9E-3893-1C40-AE13-05B5E708F789}" type="presParOf" srcId="{4984CCCE-5260-4140-8A26-664B21A86DBB}" destId="{23C0D062-7B5E-F34C-AD02-96A9007EB4C0}" srcOrd="4" destOrd="0" presId="urn:microsoft.com/office/officeart/2005/8/layout/list1"/>
    <dgm:cxn modelId="{8FC3771C-BA30-6745-AEF7-49B110FE5332}" type="presParOf" srcId="{23C0D062-7B5E-F34C-AD02-96A9007EB4C0}" destId="{9408BD5E-1A9E-034A-984E-DEC5FD25696B}" srcOrd="0" destOrd="0" presId="urn:microsoft.com/office/officeart/2005/8/layout/list1"/>
    <dgm:cxn modelId="{05D7D429-C27E-384D-8070-1B824B140E7A}" type="presParOf" srcId="{23C0D062-7B5E-F34C-AD02-96A9007EB4C0}" destId="{21695AF2-90F4-DA41-8F45-D90AA2799F41}" srcOrd="1" destOrd="0" presId="urn:microsoft.com/office/officeart/2005/8/layout/list1"/>
    <dgm:cxn modelId="{146D8C0D-4BFA-984B-895E-13A188FF9D7C}" type="presParOf" srcId="{4984CCCE-5260-4140-8A26-664B21A86DBB}" destId="{A0642D58-EC9F-2540-8142-7977FCE1CD1E}" srcOrd="5" destOrd="0" presId="urn:microsoft.com/office/officeart/2005/8/layout/list1"/>
    <dgm:cxn modelId="{07898606-4CBA-FB44-AB4C-895D2332382B}" type="presParOf" srcId="{4984CCCE-5260-4140-8A26-664B21A86DBB}" destId="{04BF67D5-4E74-7D4C-AB6C-A9B7FC3C8CCB}" srcOrd="6" destOrd="0" presId="urn:microsoft.com/office/officeart/2005/8/layout/list1"/>
    <dgm:cxn modelId="{06C1EC2F-4D54-A74B-B66A-6ECC85A0D68D}" type="presParOf" srcId="{4984CCCE-5260-4140-8A26-664B21A86DBB}" destId="{09105023-6A40-C041-B78F-2FF2C401BCFE}" srcOrd="7" destOrd="0" presId="urn:microsoft.com/office/officeart/2005/8/layout/list1"/>
    <dgm:cxn modelId="{2633A8DE-989B-A34F-893C-65532014051F}" type="presParOf" srcId="{4984CCCE-5260-4140-8A26-664B21A86DBB}" destId="{02A22116-2193-D344-A415-98C99E604931}" srcOrd="8" destOrd="0" presId="urn:microsoft.com/office/officeart/2005/8/layout/list1"/>
    <dgm:cxn modelId="{B22CC857-D2D1-CB4D-9DB1-6DC14ACB1E42}" type="presParOf" srcId="{02A22116-2193-D344-A415-98C99E604931}" destId="{FE19BB91-7235-8841-B934-CB479E5A63F7}" srcOrd="0" destOrd="0" presId="urn:microsoft.com/office/officeart/2005/8/layout/list1"/>
    <dgm:cxn modelId="{D27D0946-DD9C-204F-A758-40690A4186CE}" type="presParOf" srcId="{02A22116-2193-D344-A415-98C99E604931}" destId="{BB07D6F5-62D6-3F42-B545-79FA5AA0E70C}" srcOrd="1" destOrd="0" presId="urn:microsoft.com/office/officeart/2005/8/layout/list1"/>
    <dgm:cxn modelId="{0F10318D-4C73-444A-B17D-02C4138009D0}" type="presParOf" srcId="{4984CCCE-5260-4140-8A26-664B21A86DBB}" destId="{50843685-EE5C-B04C-AB4C-C5362A0AADF9}" srcOrd="9" destOrd="0" presId="urn:microsoft.com/office/officeart/2005/8/layout/list1"/>
    <dgm:cxn modelId="{2FC5F7E6-3505-074C-B189-8F4474A8678D}" type="presParOf" srcId="{4984CCCE-5260-4140-8A26-664B21A86DBB}" destId="{CA08151D-0248-ED45-AD0F-3EEE31C2C7F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4C5637B-4680-904E-B106-54EE797BBCA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18937-A388-BD45-82E6-37A0C629FEB0}">
      <dgm:prSet phldrT="[Text]"/>
      <dgm:spPr/>
      <dgm:t>
        <a:bodyPr/>
        <a:lstStyle/>
        <a:p>
          <a:r>
            <a:rPr lang="en-US" dirty="0" err="1" smtClean="0"/>
            <a:t>Clases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el </a:t>
          </a:r>
          <a:r>
            <a:rPr lang="en-US" dirty="0" err="1" smtClean="0"/>
            <a:t>Mensaje</a:t>
          </a:r>
          <a:endParaRPr lang="en-US" dirty="0"/>
        </a:p>
      </dgm:t>
    </dgm:pt>
    <dgm:pt modelId="{9C36F42A-3F4E-E94B-9A69-FEE5D9FF702D}" type="parTrans" cxnId="{FD2AD2E4-C2D5-174F-ACE5-EB174E66D43E}">
      <dgm:prSet/>
      <dgm:spPr/>
      <dgm:t>
        <a:bodyPr/>
        <a:lstStyle/>
        <a:p>
          <a:endParaRPr lang="en-US"/>
        </a:p>
      </dgm:t>
    </dgm:pt>
    <dgm:pt modelId="{BC29E8E8-4AFD-574D-BD23-91F9D3A691A0}" type="sibTrans" cxnId="{FD2AD2E4-C2D5-174F-ACE5-EB174E66D43E}">
      <dgm:prSet/>
      <dgm:spPr/>
      <dgm:t>
        <a:bodyPr/>
        <a:lstStyle/>
        <a:p>
          <a:endParaRPr lang="en-US"/>
        </a:p>
      </dgm:t>
    </dgm:pt>
    <dgm:pt modelId="{0FA9EC53-8527-AC4F-96EA-08AC935AF444}">
      <dgm:prSet phldrT="[Text]"/>
      <dgm:spPr/>
      <dgm:t>
        <a:bodyPr/>
        <a:lstStyle/>
        <a:p>
          <a:r>
            <a:rPr lang="en-US" dirty="0" err="1" smtClean="0"/>
            <a:t>Conectores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</a:t>
          </a:r>
          <a:r>
            <a:rPr lang="en-US" dirty="0" err="1" smtClean="0"/>
            <a:t>las</a:t>
          </a:r>
          <a:r>
            <a:rPr lang="en-US" dirty="0" smtClean="0"/>
            <a:t> </a:t>
          </a:r>
          <a:r>
            <a:rPr lang="en-US" dirty="0" err="1" smtClean="0"/>
            <a:t>aplicaciones</a:t>
          </a:r>
          <a:endParaRPr lang="en-US" dirty="0"/>
        </a:p>
      </dgm:t>
    </dgm:pt>
    <dgm:pt modelId="{F00452E3-BDFC-C243-BFC7-0EFEEC3C410A}" type="parTrans" cxnId="{0741A0CC-6F1E-5546-B1C3-A4C6AFDAEDB5}">
      <dgm:prSet/>
      <dgm:spPr/>
      <dgm:t>
        <a:bodyPr/>
        <a:lstStyle/>
        <a:p>
          <a:endParaRPr lang="en-US"/>
        </a:p>
      </dgm:t>
    </dgm:pt>
    <dgm:pt modelId="{2D5760CE-3E84-4A44-A013-B5B5E981CB88}" type="sibTrans" cxnId="{0741A0CC-6F1E-5546-B1C3-A4C6AFDAEDB5}">
      <dgm:prSet/>
      <dgm:spPr/>
      <dgm:t>
        <a:bodyPr/>
        <a:lstStyle/>
        <a:p>
          <a:endParaRPr lang="en-US"/>
        </a:p>
      </dgm:t>
    </dgm:pt>
    <dgm:pt modelId="{FF9C6D72-6D22-9443-94E4-89A23DA8AC12}">
      <dgm:prSet phldrT="[Text]"/>
      <dgm:spPr/>
      <dgm:t>
        <a:bodyPr/>
        <a:lstStyle/>
        <a:p>
          <a:r>
            <a:rPr lang="en-US" b="1" dirty="0" err="1" smtClean="0"/>
            <a:t>Clases</a:t>
          </a:r>
          <a:r>
            <a:rPr lang="en-US" b="1" dirty="0" smtClean="0"/>
            <a:t> </a:t>
          </a:r>
          <a:r>
            <a:rPr lang="en-US" b="1" dirty="0" err="1" smtClean="0"/>
            <a:t>relacionadas</a:t>
          </a:r>
          <a:r>
            <a:rPr lang="en-US" b="1" dirty="0" smtClean="0"/>
            <a:t> con </a:t>
          </a:r>
          <a:r>
            <a:rPr lang="en-US" b="1" dirty="0" err="1" smtClean="0"/>
            <a:t>las</a:t>
          </a:r>
          <a:r>
            <a:rPr lang="en-US" b="1" dirty="0" smtClean="0"/>
            <a:t> </a:t>
          </a:r>
          <a:r>
            <a:rPr lang="en-US" b="1" dirty="0" err="1" smtClean="0"/>
            <a:t>tareas</a:t>
          </a:r>
          <a:endParaRPr lang="en-US" b="1" dirty="0"/>
        </a:p>
      </dgm:t>
    </dgm:pt>
    <dgm:pt modelId="{EAC56B06-4B8C-2948-83DE-8F52F805AB71}" type="parTrans" cxnId="{0051CDEE-2A58-1E4E-B3CB-67CFE00AD49E}">
      <dgm:prSet/>
      <dgm:spPr/>
      <dgm:t>
        <a:bodyPr/>
        <a:lstStyle/>
        <a:p>
          <a:endParaRPr lang="en-US"/>
        </a:p>
      </dgm:t>
    </dgm:pt>
    <dgm:pt modelId="{6C9AD20F-6C0D-EB48-873C-CC88A0A4D92B}" type="sibTrans" cxnId="{0051CDEE-2A58-1E4E-B3CB-67CFE00AD49E}">
      <dgm:prSet/>
      <dgm:spPr/>
      <dgm:t>
        <a:bodyPr/>
        <a:lstStyle/>
        <a:p>
          <a:endParaRPr lang="en-US"/>
        </a:p>
      </dgm:t>
    </dgm:pt>
    <dgm:pt modelId="{4984CCCE-5260-4140-8A26-664B21A86DBB}" type="pres">
      <dgm:prSet presAssocID="{B4C5637B-4680-904E-B106-54EE797BBCAD}" presName="linear" presStyleCnt="0">
        <dgm:presLayoutVars>
          <dgm:dir/>
          <dgm:animLvl val="lvl"/>
          <dgm:resizeHandles val="exact"/>
        </dgm:presLayoutVars>
      </dgm:prSet>
      <dgm:spPr/>
    </dgm:pt>
    <dgm:pt modelId="{D9B3A3DC-E47F-9343-9CCE-3FD2A8EBBF7E}" type="pres">
      <dgm:prSet presAssocID="{34118937-A388-BD45-82E6-37A0C629FEB0}" presName="parentLin" presStyleCnt="0"/>
      <dgm:spPr/>
    </dgm:pt>
    <dgm:pt modelId="{75EA8809-BEA8-FA4A-A937-3F38E674793D}" type="pres">
      <dgm:prSet presAssocID="{34118937-A388-BD45-82E6-37A0C629FEB0}" presName="parentLeftMargin" presStyleLbl="node1" presStyleIdx="0" presStyleCnt="3"/>
      <dgm:spPr/>
    </dgm:pt>
    <dgm:pt modelId="{8A50839B-BEC7-174D-81C9-C1350C03F8B8}" type="pres">
      <dgm:prSet presAssocID="{34118937-A388-BD45-82E6-37A0C629FE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37BF59-3388-5947-8D0A-C098D345BF02}" type="pres">
      <dgm:prSet presAssocID="{34118937-A388-BD45-82E6-37A0C629FEB0}" presName="negativeSpace" presStyleCnt="0"/>
      <dgm:spPr/>
    </dgm:pt>
    <dgm:pt modelId="{C03CB749-1EED-954A-89E5-AD338B87D183}" type="pres">
      <dgm:prSet presAssocID="{34118937-A388-BD45-82E6-37A0C629FEB0}" presName="childText" presStyleLbl="conFgAcc1" presStyleIdx="0" presStyleCnt="3">
        <dgm:presLayoutVars>
          <dgm:bulletEnabled val="1"/>
        </dgm:presLayoutVars>
      </dgm:prSet>
      <dgm:spPr/>
    </dgm:pt>
    <dgm:pt modelId="{897EF0D5-94E6-F040-AC3A-F6E0124A1492}" type="pres">
      <dgm:prSet presAssocID="{BC29E8E8-4AFD-574D-BD23-91F9D3A691A0}" presName="spaceBetweenRectangles" presStyleCnt="0"/>
      <dgm:spPr/>
    </dgm:pt>
    <dgm:pt modelId="{23C0D062-7B5E-F34C-AD02-96A9007EB4C0}" type="pres">
      <dgm:prSet presAssocID="{0FA9EC53-8527-AC4F-96EA-08AC935AF444}" presName="parentLin" presStyleCnt="0"/>
      <dgm:spPr/>
    </dgm:pt>
    <dgm:pt modelId="{9408BD5E-1A9E-034A-984E-DEC5FD25696B}" type="pres">
      <dgm:prSet presAssocID="{0FA9EC53-8527-AC4F-96EA-08AC935AF444}" presName="parentLeftMargin" presStyleLbl="node1" presStyleIdx="0" presStyleCnt="3"/>
      <dgm:spPr/>
    </dgm:pt>
    <dgm:pt modelId="{21695AF2-90F4-DA41-8F45-D90AA2799F41}" type="pres">
      <dgm:prSet presAssocID="{0FA9EC53-8527-AC4F-96EA-08AC935AF4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42D58-EC9F-2540-8142-7977FCE1CD1E}" type="pres">
      <dgm:prSet presAssocID="{0FA9EC53-8527-AC4F-96EA-08AC935AF444}" presName="negativeSpace" presStyleCnt="0"/>
      <dgm:spPr/>
    </dgm:pt>
    <dgm:pt modelId="{04BF67D5-4E74-7D4C-AB6C-A9B7FC3C8CCB}" type="pres">
      <dgm:prSet presAssocID="{0FA9EC53-8527-AC4F-96EA-08AC935AF444}" presName="childText" presStyleLbl="conFgAcc1" presStyleIdx="1" presStyleCnt="3">
        <dgm:presLayoutVars>
          <dgm:bulletEnabled val="1"/>
        </dgm:presLayoutVars>
      </dgm:prSet>
      <dgm:spPr/>
    </dgm:pt>
    <dgm:pt modelId="{09105023-6A40-C041-B78F-2FF2C401BCFE}" type="pres">
      <dgm:prSet presAssocID="{2D5760CE-3E84-4A44-A013-B5B5E981CB88}" presName="spaceBetweenRectangles" presStyleCnt="0"/>
      <dgm:spPr/>
    </dgm:pt>
    <dgm:pt modelId="{02A22116-2193-D344-A415-98C99E604931}" type="pres">
      <dgm:prSet presAssocID="{FF9C6D72-6D22-9443-94E4-89A23DA8AC12}" presName="parentLin" presStyleCnt="0"/>
      <dgm:spPr/>
    </dgm:pt>
    <dgm:pt modelId="{FE19BB91-7235-8841-B934-CB479E5A63F7}" type="pres">
      <dgm:prSet presAssocID="{FF9C6D72-6D22-9443-94E4-89A23DA8AC12}" presName="parentLeftMargin" presStyleLbl="node1" presStyleIdx="1" presStyleCnt="3"/>
      <dgm:spPr/>
    </dgm:pt>
    <dgm:pt modelId="{BB07D6F5-62D6-3F42-B545-79FA5AA0E70C}" type="pres">
      <dgm:prSet presAssocID="{FF9C6D72-6D22-9443-94E4-89A23DA8AC1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43685-EE5C-B04C-AB4C-C5362A0AADF9}" type="pres">
      <dgm:prSet presAssocID="{FF9C6D72-6D22-9443-94E4-89A23DA8AC12}" presName="negativeSpace" presStyleCnt="0"/>
      <dgm:spPr/>
    </dgm:pt>
    <dgm:pt modelId="{CA08151D-0248-ED45-AD0F-3EEE31C2C7F3}" type="pres">
      <dgm:prSet presAssocID="{FF9C6D72-6D22-9443-94E4-89A23DA8AC1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741A0CC-6F1E-5546-B1C3-A4C6AFDAEDB5}" srcId="{B4C5637B-4680-904E-B106-54EE797BBCAD}" destId="{0FA9EC53-8527-AC4F-96EA-08AC935AF444}" srcOrd="1" destOrd="0" parTransId="{F00452E3-BDFC-C243-BFC7-0EFEEC3C410A}" sibTransId="{2D5760CE-3E84-4A44-A013-B5B5E981CB88}"/>
    <dgm:cxn modelId="{12166E97-BA78-0A40-A20B-36096EAAFB8D}" type="presOf" srcId="{0FA9EC53-8527-AC4F-96EA-08AC935AF444}" destId="{21695AF2-90F4-DA41-8F45-D90AA2799F41}" srcOrd="1" destOrd="0" presId="urn:microsoft.com/office/officeart/2005/8/layout/list1"/>
    <dgm:cxn modelId="{26209510-25C3-7D45-92E6-D7765BE2BEC8}" type="presOf" srcId="{34118937-A388-BD45-82E6-37A0C629FEB0}" destId="{75EA8809-BEA8-FA4A-A937-3F38E674793D}" srcOrd="0" destOrd="0" presId="urn:microsoft.com/office/officeart/2005/8/layout/list1"/>
    <dgm:cxn modelId="{FD2AD2E4-C2D5-174F-ACE5-EB174E66D43E}" srcId="{B4C5637B-4680-904E-B106-54EE797BBCAD}" destId="{34118937-A388-BD45-82E6-37A0C629FEB0}" srcOrd="0" destOrd="0" parTransId="{9C36F42A-3F4E-E94B-9A69-FEE5D9FF702D}" sibTransId="{BC29E8E8-4AFD-574D-BD23-91F9D3A691A0}"/>
    <dgm:cxn modelId="{0051CDEE-2A58-1E4E-B3CB-67CFE00AD49E}" srcId="{B4C5637B-4680-904E-B106-54EE797BBCAD}" destId="{FF9C6D72-6D22-9443-94E4-89A23DA8AC12}" srcOrd="2" destOrd="0" parTransId="{EAC56B06-4B8C-2948-83DE-8F52F805AB71}" sibTransId="{6C9AD20F-6C0D-EB48-873C-CC88A0A4D92B}"/>
    <dgm:cxn modelId="{D2B17E2C-0460-9B46-91DF-97EA727A09B6}" type="presOf" srcId="{FF9C6D72-6D22-9443-94E4-89A23DA8AC12}" destId="{BB07D6F5-62D6-3F42-B545-79FA5AA0E70C}" srcOrd="1" destOrd="0" presId="urn:microsoft.com/office/officeart/2005/8/layout/list1"/>
    <dgm:cxn modelId="{23EF2AAC-E418-4546-9AC7-B1B586D6A2CE}" type="presOf" srcId="{0FA9EC53-8527-AC4F-96EA-08AC935AF444}" destId="{9408BD5E-1A9E-034A-984E-DEC5FD25696B}" srcOrd="0" destOrd="0" presId="urn:microsoft.com/office/officeart/2005/8/layout/list1"/>
    <dgm:cxn modelId="{7A489117-1347-1546-9576-CDE1AC98BAFE}" type="presOf" srcId="{FF9C6D72-6D22-9443-94E4-89A23DA8AC12}" destId="{FE19BB91-7235-8841-B934-CB479E5A63F7}" srcOrd="0" destOrd="0" presId="urn:microsoft.com/office/officeart/2005/8/layout/list1"/>
    <dgm:cxn modelId="{A25E9485-CAB9-8A43-A25C-8CDEF996A3AD}" type="presOf" srcId="{B4C5637B-4680-904E-B106-54EE797BBCAD}" destId="{4984CCCE-5260-4140-8A26-664B21A86DBB}" srcOrd="0" destOrd="0" presId="urn:microsoft.com/office/officeart/2005/8/layout/list1"/>
    <dgm:cxn modelId="{3F768DE3-E606-8A48-BDDF-2799B0BB9DA3}" type="presOf" srcId="{34118937-A388-BD45-82E6-37A0C629FEB0}" destId="{8A50839B-BEC7-174D-81C9-C1350C03F8B8}" srcOrd="1" destOrd="0" presId="urn:microsoft.com/office/officeart/2005/8/layout/list1"/>
    <dgm:cxn modelId="{22FD4CAD-2984-B24B-BB13-20C712C23C5E}" type="presParOf" srcId="{4984CCCE-5260-4140-8A26-664B21A86DBB}" destId="{D9B3A3DC-E47F-9343-9CCE-3FD2A8EBBF7E}" srcOrd="0" destOrd="0" presId="urn:microsoft.com/office/officeart/2005/8/layout/list1"/>
    <dgm:cxn modelId="{24ECFEB7-CC4E-F543-B770-E7EA4E708F3F}" type="presParOf" srcId="{D9B3A3DC-E47F-9343-9CCE-3FD2A8EBBF7E}" destId="{75EA8809-BEA8-FA4A-A937-3F38E674793D}" srcOrd="0" destOrd="0" presId="urn:microsoft.com/office/officeart/2005/8/layout/list1"/>
    <dgm:cxn modelId="{0CE7F98B-148B-484A-B2F0-27106BF4221B}" type="presParOf" srcId="{D9B3A3DC-E47F-9343-9CCE-3FD2A8EBBF7E}" destId="{8A50839B-BEC7-174D-81C9-C1350C03F8B8}" srcOrd="1" destOrd="0" presId="urn:microsoft.com/office/officeart/2005/8/layout/list1"/>
    <dgm:cxn modelId="{AA2E2189-F927-B84E-8366-CC754575DCB8}" type="presParOf" srcId="{4984CCCE-5260-4140-8A26-664B21A86DBB}" destId="{E037BF59-3388-5947-8D0A-C098D345BF02}" srcOrd="1" destOrd="0" presId="urn:microsoft.com/office/officeart/2005/8/layout/list1"/>
    <dgm:cxn modelId="{BFA9CE7C-2347-3846-929F-FB1427FA899B}" type="presParOf" srcId="{4984CCCE-5260-4140-8A26-664B21A86DBB}" destId="{C03CB749-1EED-954A-89E5-AD338B87D183}" srcOrd="2" destOrd="0" presId="urn:microsoft.com/office/officeart/2005/8/layout/list1"/>
    <dgm:cxn modelId="{3869FC5C-9DD6-6C4B-8E8F-4493110E66D2}" type="presParOf" srcId="{4984CCCE-5260-4140-8A26-664B21A86DBB}" destId="{897EF0D5-94E6-F040-AC3A-F6E0124A1492}" srcOrd="3" destOrd="0" presId="urn:microsoft.com/office/officeart/2005/8/layout/list1"/>
    <dgm:cxn modelId="{09F1880D-E682-C44B-B7D9-83A74E19F497}" type="presParOf" srcId="{4984CCCE-5260-4140-8A26-664B21A86DBB}" destId="{23C0D062-7B5E-F34C-AD02-96A9007EB4C0}" srcOrd="4" destOrd="0" presId="urn:microsoft.com/office/officeart/2005/8/layout/list1"/>
    <dgm:cxn modelId="{67409935-27E3-FC47-95DA-9F3575D424B6}" type="presParOf" srcId="{23C0D062-7B5E-F34C-AD02-96A9007EB4C0}" destId="{9408BD5E-1A9E-034A-984E-DEC5FD25696B}" srcOrd="0" destOrd="0" presId="urn:microsoft.com/office/officeart/2005/8/layout/list1"/>
    <dgm:cxn modelId="{6DB2E4E1-CBC1-8D44-97AE-CFBBC268D47C}" type="presParOf" srcId="{23C0D062-7B5E-F34C-AD02-96A9007EB4C0}" destId="{21695AF2-90F4-DA41-8F45-D90AA2799F41}" srcOrd="1" destOrd="0" presId="urn:microsoft.com/office/officeart/2005/8/layout/list1"/>
    <dgm:cxn modelId="{1374A337-387C-AC48-AC53-3F69846CF04F}" type="presParOf" srcId="{4984CCCE-5260-4140-8A26-664B21A86DBB}" destId="{A0642D58-EC9F-2540-8142-7977FCE1CD1E}" srcOrd="5" destOrd="0" presId="urn:microsoft.com/office/officeart/2005/8/layout/list1"/>
    <dgm:cxn modelId="{33A36C10-EE36-484D-B137-B4B7BFFBFDD8}" type="presParOf" srcId="{4984CCCE-5260-4140-8A26-664B21A86DBB}" destId="{04BF67D5-4E74-7D4C-AB6C-A9B7FC3C8CCB}" srcOrd="6" destOrd="0" presId="urn:microsoft.com/office/officeart/2005/8/layout/list1"/>
    <dgm:cxn modelId="{04A50520-74B2-C44F-B299-3AF2E51AA03A}" type="presParOf" srcId="{4984CCCE-5260-4140-8A26-664B21A86DBB}" destId="{09105023-6A40-C041-B78F-2FF2C401BCFE}" srcOrd="7" destOrd="0" presId="urn:microsoft.com/office/officeart/2005/8/layout/list1"/>
    <dgm:cxn modelId="{1969288F-BA6F-3B4B-89C3-0AA075F59CF2}" type="presParOf" srcId="{4984CCCE-5260-4140-8A26-664B21A86DBB}" destId="{02A22116-2193-D344-A415-98C99E604931}" srcOrd="8" destOrd="0" presId="urn:microsoft.com/office/officeart/2005/8/layout/list1"/>
    <dgm:cxn modelId="{5866478A-41BF-0341-8ED6-ECE3F4CD4E55}" type="presParOf" srcId="{02A22116-2193-D344-A415-98C99E604931}" destId="{FE19BB91-7235-8841-B934-CB479E5A63F7}" srcOrd="0" destOrd="0" presId="urn:microsoft.com/office/officeart/2005/8/layout/list1"/>
    <dgm:cxn modelId="{CA059FEE-03D3-5540-BBA7-5BDC0BC0CB79}" type="presParOf" srcId="{02A22116-2193-D344-A415-98C99E604931}" destId="{BB07D6F5-62D6-3F42-B545-79FA5AA0E70C}" srcOrd="1" destOrd="0" presId="urn:microsoft.com/office/officeart/2005/8/layout/list1"/>
    <dgm:cxn modelId="{2FADE5DE-A6E5-2742-AF3C-827293203E4B}" type="presParOf" srcId="{4984CCCE-5260-4140-8A26-664B21A86DBB}" destId="{50843685-EE5C-B04C-AB4C-C5362A0AADF9}" srcOrd="9" destOrd="0" presId="urn:microsoft.com/office/officeart/2005/8/layout/list1"/>
    <dgm:cxn modelId="{398EEE6F-57EC-184C-AEA2-B72C384FA60D}" type="presParOf" srcId="{4984CCCE-5260-4140-8A26-664B21A86DBB}" destId="{CA08151D-0248-ED45-AD0F-3EEE31C2C7F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37791-8112-8049-8A55-C114555BEF0F}">
      <dsp:nvSpPr>
        <dsp:cNvPr id="0" name=""/>
        <dsp:cNvSpPr/>
      </dsp:nvSpPr>
      <dsp:spPr>
        <a:xfrm>
          <a:off x="2431994" y="132384"/>
          <a:ext cx="2905730" cy="29056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VENTAS</a:t>
          </a:r>
          <a:endParaRPr lang="en-US" sz="1300" kern="1200" dirty="0"/>
        </a:p>
      </dsp:txBody>
      <dsp:txXfrm>
        <a:off x="2857528" y="557909"/>
        <a:ext cx="2054662" cy="2054618"/>
      </dsp:txXfrm>
    </dsp:sp>
    <dsp:sp modelId="{9162FDA8-C2C5-2B4D-AE42-9DF93572020B}">
      <dsp:nvSpPr>
        <dsp:cNvPr id="0" name=""/>
        <dsp:cNvSpPr/>
      </dsp:nvSpPr>
      <dsp:spPr>
        <a:xfrm>
          <a:off x="4089941" y="0"/>
          <a:ext cx="323159" cy="3231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15D00A-BEBB-FD47-A958-CD7A86C7E165}">
      <dsp:nvSpPr>
        <dsp:cNvPr id="0" name=""/>
        <dsp:cNvSpPr/>
      </dsp:nvSpPr>
      <dsp:spPr>
        <a:xfrm>
          <a:off x="3324735" y="2822164"/>
          <a:ext cx="233993" cy="2342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DBC628-76B2-5144-9893-8DD4D8BDBD44}">
      <dsp:nvSpPr>
        <dsp:cNvPr id="0" name=""/>
        <dsp:cNvSpPr/>
      </dsp:nvSpPr>
      <dsp:spPr>
        <a:xfrm>
          <a:off x="5524703" y="1311623"/>
          <a:ext cx="233993" cy="2342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F1DA42-A828-B647-BD79-0CE9CD9F6371}">
      <dsp:nvSpPr>
        <dsp:cNvPr id="0" name=""/>
        <dsp:cNvSpPr/>
      </dsp:nvSpPr>
      <dsp:spPr>
        <a:xfrm>
          <a:off x="4404994" y="3071318"/>
          <a:ext cx="323159" cy="3231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2F834B-8721-3946-849F-5A98FEB55382}">
      <dsp:nvSpPr>
        <dsp:cNvPr id="0" name=""/>
        <dsp:cNvSpPr/>
      </dsp:nvSpPr>
      <dsp:spPr>
        <a:xfrm>
          <a:off x="3391204" y="459272"/>
          <a:ext cx="233993" cy="2342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E91D65-5F69-9743-8A14-8DCFAD0401E9}">
      <dsp:nvSpPr>
        <dsp:cNvPr id="0" name=""/>
        <dsp:cNvSpPr/>
      </dsp:nvSpPr>
      <dsp:spPr>
        <a:xfrm>
          <a:off x="2653558" y="1799070"/>
          <a:ext cx="233993" cy="2342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4795D9-BD44-4A40-B413-3E38D4180F4C}">
      <dsp:nvSpPr>
        <dsp:cNvPr id="0" name=""/>
        <dsp:cNvSpPr/>
      </dsp:nvSpPr>
      <dsp:spPr>
        <a:xfrm>
          <a:off x="1524122" y="656830"/>
          <a:ext cx="1181314" cy="11809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Almac</a:t>
          </a:r>
          <a:r>
            <a:rPr lang="en-US" sz="1600" kern="1200" dirty="0" err="1" smtClean="0"/>
            <a:t>é</a:t>
          </a:r>
          <a:r>
            <a:rPr lang="en-US" sz="1600" kern="1200" dirty="0" err="1" smtClean="0"/>
            <a:t>n</a:t>
          </a:r>
          <a:endParaRPr lang="en-US" sz="1600" kern="1200" dirty="0"/>
        </a:p>
      </dsp:txBody>
      <dsp:txXfrm>
        <a:off x="1697121" y="829774"/>
        <a:ext cx="835316" cy="835048"/>
      </dsp:txXfrm>
    </dsp:sp>
    <dsp:sp modelId="{62BF6F22-28CA-FF45-9D1A-D620293C223F}">
      <dsp:nvSpPr>
        <dsp:cNvPr id="0" name=""/>
        <dsp:cNvSpPr/>
      </dsp:nvSpPr>
      <dsp:spPr>
        <a:xfrm>
          <a:off x="3762999" y="469455"/>
          <a:ext cx="323159" cy="3231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EE7817-BB9F-7B4F-991A-C5433ADAA5ED}">
      <dsp:nvSpPr>
        <dsp:cNvPr id="0" name=""/>
        <dsp:cNvSpPr/>
      </dsp:nvSpPr>
      <dsp:spPr>
        <a:xfrm>
          <a:off x="1634904" y="2184003"/>
          <a:ext cx="584172" cy="5841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0B58B4-6695-8F41-A0D5-76B2F59F0B88}">
      <dsp:nvSpPr>
        <dsp:cNvPr id="0" name=""/>
        <dsp:cNvSpPr/>
      </dsp:nvSpPr>
      <dsp:spPr>
        <a:xfrm>
          <a:off x="5635485" y="101155"/>
          <a:ext cx="1181314" cy="11809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FACTURAS</a:t>
          </a:r>
          <a:endParaRPr lang="en-US" sz="1300" kern="1200" dirty="0"/>
        </a:p>
      </dsp:txBody>
      <dsp:txXfrm>
        <a:off x="5808484" y="274099"/>
        <a:ext cx="835316" cy="835048"/>
      </dsp:txXfrm>
    </dsp:sp>
    <dsp:sp modelId="{8FC4F33B-5A3C-8A4D-8EA4-92B748A1E054}">
      <dsp:nvSpPr>
        <dsp:cNvPr id="0" name=""/>
        <dsp:cNvSpPr/>
      </dsp:nvSpPr>
      <dsp:spPr>
        <a:xfrm>
          <a:off x="5108595" y="916507"/>
          <a:ext cx="323159" cy="3231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5960F4-3EEE-9C40-BA97-1A40F156284F}">
      <dsp:nvSpPr>
        <dsp:cNvPr id="0" name=""/>
        <dsp:cNvSpPr/>
      </dsp:nvSpPr>
      <dsp:spPr>
        <a:xfrm>
          <a:off x="1412800" y="2879191"/>
          <a:ext cx="233993" cy="2342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987F13-C35A-BA48-B6FC-8C723595C00C}">
      <dsp:nvSpPr>
        <dsp:cNvPr id="0" name=""/>
        <dsp:cNvSpPr/>
      </dsp:nvSpPr>
      <dsp:spPr>
        <a:xfrm>
          <a:off x="3746247" y="2545854"/>
          <a:ext cx="233993" cy="2342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7F376-0661-A14F-B3A6-03902223FECB}">
      <dsp:nvSpPr>
        <dsp:cNvPr id="0" name=""/>
        <dsp:cNvSpPr/>
      </dsp:nvSpPr>
      <dsp:spPr>
        <a:xfrm>
          <a:off x="3644149" y="1226585"/>
          <a:ext cx="941300" cy="9413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INTEGRADOR</a:t>
          </a:r>
          <a:endParaRPr lang="en-US" sz="900" kern="1200" dirty="0"/>
        </a:p>
      </dsp:txBody>
      <dsp:txXfrm>
        <a:off x="3781999" y="1364435"/>
        <a:ext cx="665600" cy="665600"/>
      </dsp:txXfrm>
    </dsp:sp>
    <dsp:sp modelId="{CC62A5EF-C313-8C4F-8A44-A58510AFE8FB}">
      <dsp:nvSpPr>
        <dsp:cNvPr id="0" name=""/>
        <dsp:cNvSpPr/>
      </dsp:nvSpPr>
      <dsp:spPr>
        <a:xfrm rot="16200000">
          <a:off x="3973557" y="1075048"/>
          <a:ext cx="282485" cy="20588"/>
        </a:xfrm>
        <a:custGeom>
          <a:avLst/>
          <a:gdLst/>
          <a:ahLst/>
          <a:cxnLst/>
          <a:rect l="0" t="0" r="0" b="0"/>
          <a:pathLst>
            <a:path>
              <a:moveTo>
                <a:pt x="0" y="10294"/>
              </a:moveTo>
              <a:lnTo>
                <a:pt x="282485" y="1029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07737" y="1078280"/>
        <a:ext cx="14124" cy="14124"/>
      </dsp:txXfrm>
    </dsp:sp>
    <dsp:sp modelId="{F5E65FB9-8A45-B64C-A107-979FAA9327A2}">
      <dsp:nvSpPr>
        <dsp:cNvPr id="0" name=""/>
        <dsp:cNvSpPr/>
      </dsp:nvSpPr>
      <dsp:spPr>
        <a:xfrm>
          <a:off x="3644149" y="2799"/>
          <a:ext cx="941300" cy="9413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FACTURA</a:t>
          </a:r>
          <a:endParaRPr lang="en-US" sz="1200" kern="1200" dirty="0"/>
        </a:p>
      </dsp:txBody>
      <dsp:txXfrm>
        <a:off x="3781999" y="140649"/>
        <a:ext cx="665600" cy="665600"/>
      </dsp:txXfrm>
    </dsp:sp>
    <dsp:sp modelId="{5C0AB92F-1286-2F48-BF8B-7F9386D163AC}">
      <dsp:nvSpPr>
        <dsp:cNvPr id="0" name=""/>
        <dsp:cNvSpPr/>
      </dsp:nvSpPr>
      <dsp:spPr>
        <a:xfrm>
          <a:off x="4585450" y="1686941"/>
          <a:ext cx="282485" cy="20588"/>
        </a:xfrm>
        <a:custGeom>
          <a:avLst/>
          <a:gdLst/>
          <a:ahLst/>
          <a:cxnLst/>
          <a:rect l="0" t="0" r="0" b="0"/>
          <a:pathLst>
            <a:path>
              <a:moveTo>
                <a:pt x="0" y="10294"/>
              </a:moveTo>
              <a:lnTo>
                <a:pt x="282485" y="1029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19630" y="1690173"/>
        <a:ext cx="14124" cy="14124"/>
      </dsp:txXfrm>
    </dsp:sp>
    <dsp:sp modelId="{E7FB7A0C-8121-1546-84EA-03729E06F523}">
      <dsp:nvSpPr>
        <dsp:cNvPr id="0" name=""/>
        <dsp:cNvSpPr/>
      </dsp:nvSpPr>
      <dsp:spPr>
        <a:xfrm>
          <a:off x="4867935" y="1226585"/>
          <a:ext cx="941300" cy="9413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CLIENTES</a:t>
          </a:r>
          <a:endParaRPr lang="en-US" sz="1200" kern="1200" dirty="0"/>
        </a:p>
      </dsp:txBody>
      <dsp:txXfrm>
        <a:off x="5005785" y="1364435"/>
        <a:ext cx="665600" cy="665600"/>
      </dsp:txXfrm>
    </dsp:sp>
    <dsp:sp modelId="{DB793A51-C81F-334A-81F4-A2D399C05F9F}">
      <dsp:nvSpPr>
        <dsp:cNvPr id="0" name=""/>
        <dsp:cNvSpPr/>
      </dsp:nvSpPr>
      <dsp:spPr>
        <a:xfrm rot="5400000">
          <a:off x="3973557" y="2298834"/>
          <a:ext cx="282485" cy="20588"/>
        </a:xfrm>
        <a:custGeom>
          <a:avLst/>
          <a:gdLst/>
          <a:ahLst/>
          <a:cxnLst/>
          <a:rect l="0" t="0" r="0" b="0"/>
          <a:pathLst>
            <a:path>
              <a:moveTo>
                <a:pt x="0" y="10294"/>
              </a:moveTo>
              <a:lnTo>
                <a:pt x="282485" y="1029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07737" y="2302066"/>
        <a:ext cx="14124" cy="14124"/>
      </dsp:txXfrm>
    </dsp:sp>
    <dsp:sp modelId="{ABADFA0B-C738-A34D-A253-EC7938F0ADC4}">
      <dsp:nvSpPr>
        <dsp:cNvPr id="0" name=""/>
        <dsp:cNvSpPr/>
      </dsp:nvSpPr>
      <dsp:spPr>
        <a:xfrm>
          <a:off x="3644149" y="2450371"/>
          <a:ext cx="941300" cy="9413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ALMACEN</a:t>
          </a:r>
          <a:endParaRPr lang="en-US" sz="1200" kern="1200" dirty="0"/>
        </a:p>
      </dsp:txBody>
      <dsp:txXfrm>
        <a:off x="3781999" y="2588221"/>
        <a:ext cx="665600" cy="665600"/>
      </dsp:txXfrm>
    </dsp:sp>
    <dsp:sp modelId="{DA4A7AAC-8278-4C47-B4C4-8A715170EDF0}">
      <dsp:nvSpPr>
        <dsp:cNvPr id="0" name=""/>
        <dsp:cNvSpPr/>
      </dsp:nvSpPr>
      <dsp:spPr>
        <a:xfrm rot="10800000">
          <a:off x="3361664" y="1686941"/>
          <a:ext cx="282485" cy="20588"/>
        </a:xfrm>
        <a:custGeom>
          <a:avLst/>
          <a:gdLst/>
          <a:ahLst/>
          <a:cxnLst/>
          <a:rect l="0" t="0" r="0" b="0"/>
          <a:pathLst>
            <a:path>
              <a:moveTo>
                <a:pt x="0" y="10294"/>
              </a:moveTo>
              <a:lnTo>
                <a:pt x="282485" y="1029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495844" y="1690173"/>
        <a:ext cx="14124" cy="14124"/>
      </dsp:txXfrm>
    </dsp:sp>
    <dsp:sp modelId="{AEF2EBC3-15E7-1041-8A08-D215A9351991}">
      <dsp:nvSpPr>
        <dsp:cNvPr id="0" name=""/>
        <dsp:cNvSpPr/>
      </dsp:nvSpPr>
      <dsp:spPr>
        <a:xfrm>
          <a:off x="2420363" y="1226585"/>
          <a:ext cx="941300" cy="9413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VENTAS</a:t>
          </a:r>
          <a:endParaRPr lang="en-US" sz="1200" kern="1200" dirty="0"/>
        </a:p>
      </dsp:txBody>
      <dsp:txXfrm>
        <a:off x="2558213" y="1364435"/>
        <a:ext cx="665600" cy="665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9A032-8B5A-9645-9DD0-E9073705BBF5}">
      <dsp:nvSpPr>
        <dsp:cNvPr id="0" name=""/>
        <dsp:cNvSpPr/>
      </dsp:nvSpPr>
      <dsp:spPr>
        <a:xfrm rot="16200000">
          <a:off x="448108" y="-448108"/>
          <a:ext cx="1713056" cy="2609272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Alojamiento</a:t>
          </a:r>
          <a:r>
            <a:rPr lang="en-US" sz="2600" kern="1200" dirty="0" smtClean="0"/>
            <a:t> de </a:t>
          </a:r>
          <a:r>
            <a:rPr lang="en-US" sz="2600" kern="1200" dirty="0" err="1" smtClean="0"/>
            <a:t>servicios</a:t>
          </a:r>
          <a:endParaRPr lang="en-US" sz="2600" kern="1200" dirty="0"/>
        </a:p>
      </dsp:txBody>
      <dsp:txXfrm rot="5400000">
        <a:off x="0" y="0"/>
        <a:ext cx="2609272" cy="1284792"/>
      </dsp:txXfrm>
    </dsp:sp>
    <dsp:sp modelId="{73C00152-1098-0649-AEAE-2180F8FEDD7C}">
      <dsp:nvSpPr>
        <dsp:cNvPr id="0" name=""/>
        <dsp:cNvSpPr/>
      </dsp:nvSpPr>
      <dsp:spPr>
        <a:xfrm>
          <a:off x="2609272" y="0"/>
          <a:ext cx="2609272" cy="171305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Mediaci</a:t>
          </a:r>
          <a:r>
            <a:rPr lang="en-US" sz="2600" kern="1200" dirty="0" err="1" smtClean="0"/>
            <a:t>ón</a:t>
          </a:r>
          <a:endParaRPr lang="en-US" sz="2600" kern="1200" dirty="0"/>
        </a:p>
      </dsp:txBody>
      <dsp:txXfrm>
        <a:off x="2609272" y="0"/>
        <a:ext cx="2609272" cy="1284792"/>
      </dsp:txXfrm>
    </dsp:sp>
    <dsp:sp modelId="{7D17FAEF-48AC-284A-AFAE-8ED12F582766}">
      <dsp:nvSpPr>
        <dsp:cNvPr id="0" name=""/>
        <dsp:cNvSpPr/>
      </dsp:nvSpPr>
      <dsp:spPr>
        <a:xfrm rot="10800000">
          <a:off x="0" y="1713056"/>
          <a:ext cx="2609272" cy="171305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Enrutado</a:t>
          </a:r>
          <a:r>
            <a:rPr lang="en-US" sz="2600" kern="1200" dirty="0" smtClean="0"/>
            <a:t> de </a:t>
          </a:r>
          <a:r>
            <a:rPr lang="en-US" sz="2600" kern="1200" dirty="0" err="1" smtClean="0"/>
            <a:t>mensajes</a:t>
          </a:r>
          <a:endParaRPr lang="en-US" sz="2600" kern="1200" dirty="0"/>
        </a:p>
      </dsp:txBody>
      <dsp:txXfrm rot="10800000">
        <a:off x="0" y="2141320"/>
        <a:ext cx="2609272" cy="1284792"/>
      </dsp:txXfrm>
    </dsp:sp>
    <dsp:sp modelId="{965472EA-39D6-374D-87E3-29FC1BA51D07}">
      <dsp:nvSpPr>
        <dsp:cNvPr id="0" name=""/>
        <dsp:cNvSpPr/>
      </dsp:nvSpPr>
      <dsp:spPr>
        <a:xfrm rot="5400000">
          <a:off x="3057380" y="1264948"/>
          <a:ext cx="1713056" cy="2609272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Transformaci</a:t>
          </a:r>
          <a:r>
            <a:rPr lang="en-US" sz="2600" kern="1200" dirty="0" err="1" smtClean="0"/>
            <a:t>ón</a:t>
          </a:r>
          <a:r>
            <a:rPr lang="en-US" sz="2600" kern="1200" dirty="0" smtClean="0"/>
            <a:t> de </a:t>
          </a:r>
          <a:r>
            <a:rPr lang="en-US" sz="2600" kern="1200" dirty="0" err="1" smtClean="0"/>
            <a:t>datos</a:t>
          </a:r>
          <a:endParaRPr lang="en-US" sz="2600" kern="1200" dirty="0"/>
        </a:p>
      </dsp:txBody>
      <dsp:txXfrm rot="-5400000">
        <a:off x="2609272" y="2141320"/>
        <a:ext cx="2609272" cy="1284792"/>
      </dsp:txXfrm>
    </dsp:sp>
    <dsp:sp modelId="{5C0FD31B-4817-E94D-8B55-E0196B553ABA}">
      <dsp:nvSpPr>
        <dsp:cNvPr id="0" name=""/>
        <dsp:cNvSpPr/>
      </dsp:nvSpPr>
      <dsp:spPr>
        <a:xfrm>
          <a:off x="1826490" y="1284792"/>
          <a:ext cx="1565563" cy="856528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Mule ESB</a:t>
          </a:r>
          <a:endParaRPr lang="en-US" sz="2600" kern="1200" dirty="0"/>
        </a:p>
      </dsp:txBody>
      <dsp:txXfrm>
        <a:off x="1868302" y="1326604"/>
        <a:ext cx="1481939" cy="7729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3C533-4B52-2B4F-95EB-C96155505917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1BAA50-A4A7-1D4A-AEC8-3EECAC6655DD}">
      <dsp:nvSpPr>
        <dsp:cNvPr id="0" name=""/>
        <dsp:cNvSpPr/>
      </dsp:nvSpPr>
      <dsp:spPr>
        <a:xfrm>
          <a:off x="6548" y="1219199"/>
          <a:ext cx="1962150" cy="162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Recepci</a:t>
          </a:r>
          <a:r>
            <a:rPr lang="en-US" sz="2900" kern="1200" dirty="0" err="1" smtClean="0"/>
            <a:t>ón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Mensaje</a:t>
          </a:r>
          <a:endParaRPr lang="en-US" sz="2900" kern="1200" dirty="0"/>
        </a:p>
      </dsp:txBody>
      <dsp:txXfrm>
        <a:off x="85903" y="1298554"/>
        <a:ext cx="1803440" cy="1466890"/>
      </dsp:txXfrm>
    </dsp:sp>
    <dsp:sp modelId="{EAD18E5E-F283-6F41-BB43-B2C4FA0EFE95}">
      <dsp:nvSpPr>
        <dsp:cNvPr id="0" name=""/>
        <dsp:cNvSpPr/>
      </dsp:nvSpPr>
      <dsp:spPr>
        <a:xfrm>
          <a:off x="2066925" y="1219199"/>
          <a:ext cx="1962150" cy="162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Procesado</a:t>
          </a:r>
          <a:r>
            <a:rPr lang="en-US" sz="2900" kern="1200" dirty="0" smtClean="0"/>
            <a:t> del </a:t>
          </a:r>
          <a:r>
            <a:rPr lang="en-US" sz="2900" kern="1200" dirty="0" err="1" smtClean="0"/>
            <a:t>mensaje</a:t>
          </a:r>
          <a:endParaRPr lang="en-US" sz="2900" kern="1200" dirty="0"/>
        </a:p>
      </dsp:txBody>
      <dsp:txXfrm>
        <a:off x="2146280" y="1298554"/>
        <a:ext cx="1803440" cy="1466890"/>
      </dsp:txXfrm>
    </dsp:sp>
    <dsp:sp modelId="{A1A21983-78CB-2944-8A20-CF3C3B2CCA38}">
      <dsp:nvSpPr>
        <dsp:cNvPr id="0" name=""/>
        <dsp:cNvSpPr/>
      </dsp:nvSpPr>
      <dsp:spPr>
        <a:xfrm>
          <a:off x="4127301" y="1219199"/>
          <a:ext cx="1962150" cy="162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Env</a:t>
          </a:r>
          <a:r>
            <a:rPr lang="en-US" sz="2900" kern="1200" dirty="0" err="1" smtClean="0"/>
            <a:t>ío</a:t>
          </a:r>
          <a:r>
            <a:rPr lang="en-US" sz="2900" kern="1200" dirty="0" smtClean="0"/>
            <a:t> del </a:t>
          </a:r>
          <a:r>
            <a:rPr lang="en-US" sz="2900" kern="1200" dirty="0" err="1" smtClean="0"/>
            <a:t>mensaje</a:t>
          </a:r>
          <a:endParaRPr lang="en-US" sz="2900" kern="1200" dirty="0"/>
        </a:p>
      </dsp:txBody>
      <dsp:txXfrm>
        <a:off x="4206656" y="1298554"/>
        <a:ext cx="1803440" cy="14668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CB749-1EED-954A-89E5-AD338B87D183}">
      <dsp:nvSpPr>
        <dsp:cNvPr id="0" name=""/>
        <dsp:cNvSpPr/>
      </dsp:nvSpPr>
      <dsp:spPr>
        <a:xfrm>
          <a:off x="0" y="432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0839B-BEC7-174D-81C9-C1350C03F8B8}">
      <dsp:nvSpPr>
        <dsp:cNvPr id="0" name=""/>
        <dsp:cNvSpPr/>
      </dsp:nvSpPr>
      <dsp:spPr>
        <a:xfrm>
          <a:off x="411480" y="63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Clases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para</a:t>
          </a:r>
          <a:r>
            <a:rPr lang="en-US" sz="2500" kern="1200" dirty="0" smtClean="0"/>
            <a:t> el </a:t>
          </a:r>
          <a:r>
            <a:rPr lang="en-US" sz="2500" kern="1200" dirty="0" err="1" smtClean="0"/>
            <a:t>Mensaje</a:t>
          </a:r>
          <a:endParaRPr lang="en-US" sz="2500" kern="1200" dirty="0"/>
        </a:p>
      </dsp:txBody>
      <dsp:txXfrm>
        <a:off x="447506" y="99563"/>
        <a:ext cx="5688668" cy="665948"/>
      </dsp:txXfrm>
    </dsp:sp>
    <dsp:sp modelId="{04BF67D5-4E74-7D4C-AB6C-A9B7FC3C8CCB}">
      <dsp:nvSpPr>
        <dsp:cNvPr id="0" name=""/>
        <dsp:cNvSpPr/>
      </dsp:nvSpPr>
      <dsp:spPr>
        <a:xfrm>
          <a:off x="0" y="1566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95AF2-90F4-DA41-8F45-D90AA2799F41}">
      <dsp:nvSpPr>
        <dsp:cNvPr id="0" name=""/>
        <dsp:cNvSpPr/>
      </dsp:nvSpPr>
      <dsp:spPr>
        <a:xfrm>
          <a:off x="411480" y="1197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Conectores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para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las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aplicaciones</a:t>
          </a:r>
          <a:endParaRPr lang="en-US" sz="2500" kern="1200" dirty="0"/>
        </a:p>
      </dsp:txBody>
      <dsp:txXfrm>
        <a:off x="447506" y="1233563"/>
        <a:ext cx="5688668" cy="665948"/>
      </dsp:txXfrm>
    </dsp:sp>
    <dsp:sp modelId="{CA08151D-0248-ED45-AD0F-3EEE31C2C7F3}">
      <dsp:nvSpPr>
        <dsp:cNvPr id="0" name=""/>
        <dsp:cNvSpPr/>
      </dsp:nvSpPr>
      <dsp:spPr>
        <a:xfrm>
          <a:off x="0" y="2700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7D6F5-62D6-3F42-B545-79FA5AA0E70C}">
      <dsp:nvSpPr>
        <dsp:cNvPr id="0" name=""/>
        <dsp:cNvSpPr/>
      </dsp:nvSpPr>
      <dsp:spPr>
        <a:xfrm>
          <a:off x="411480" y="2331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Clases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relacionadas</a:t>
          </a:r>
          <a:r>
            <a:rPr lang="en-US" sz="2500" kern="1200" dirty="0" smtClean="0"/>
            <a:t> con </a:t>
          </a:r>
          <a:r>
            <a:rPr lang="en-US" sz="2500" kern="1200" dirty="0" err="1" smtClean="0"/>
            <a:t>las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tareas</a:t>
          </a:r>
          <a:endParaRPr lang="en-US" sz="2500" kern="1200" dirty="0"/>
        </a:p>
      </dsp:txBody>
      <dsp:txXfrm>
        <a:off x="447506" y="2367563"/>
        <a:ext cx="5688668" cy="665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CB749-1EED-954A-89E5-AD338B87D183}">
      <dsp:nvSpPr>
        <dsp:cNvPr id="0" name=""/>
        <dsp:cNvSpPr/>
      </dsp:nvSpPr>
      <dsp:spPr>
        <a:xfrm>
          <a:off x="0" y="432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0839B-BEC7-174D-81C9-C1350C03F8B8}">
      <dsp:nvSpPr>
        <dsp:cNvPr id="0" name=""/>
        <dsp:cNvSpPr/>
      </dsp:nvSpPr>
      <dsp:spPr>
        <a:xfrm>
          <a:off x="411480" y="63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err="1" smtClean="0"/>
            <a:t>Clases</a:t>
          </a:r>
          <a:r>
            <a:rPr lang="en-US" sz="2500" b="1" kern="1200" dirty="0" smtClean="0"/>
            <a:t> </a:t>
          </a:r>
          <a:r>
            <a:rPr lang="en-US" sz="2500" b="1" kern="1200" dirty="0" err="1" smtClean="0"/>
            <a:t>para</a:t>
          </a:r>
          <a:r>
            <a:rPr lang="en-US" sz="2500" b="1" kern="1200" dirty="0" smtClean="0"/>
            <a:t> el </a:t>
          </a:r>
          <a:r>
            <a:rPr lang="en-US" sz="2500" b="1" kern="1200" dirty="0" err="1" smtClean="0"/>
            <a:t>Mensaje</a:t>
          </a:r>
          <a:endParaRPr lang="en-US" sz="2500" b="1" kern="1200" dirty="0"/>
        </a:p>
      </dsp:txBody>
      <dsp:txXfrm>
        <a:off x="447506" y="99563"/>
        <a:ext cx="5688668" cy="665948"/>
      </dsp:txXfrm>
    </dsp:sp>
    <dsp:sp modelId="{04BF67D5-4E74-7D4C-AB6C-A9B7FC3C8CCB}">
      <dsp:nvSpPr>
        <dsp:cNvPr id="0" name=""/>
        <dsp:cNvSpPr/>
      </dsp:nvSpPr>
      <dsp:spPr>
        <a:xfrm>
          <a:off x="0" y="1566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95AF2-90F4-DA41-8F45-D90AA2799F41}">
      <dsp:nvSpPr>
        <dsp:cNvPr id="0" name=""/>
        <dsp:cNvSpPr/>
      </dsp:nvSpPr>
      <dsp:spPr>
        <a:xfrm>
          <a:off x="411480" y="1197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Conectores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para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las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aplicaciones</a:t>
          </a:r>
          <a:endParaRPr lang="en-US" sz="2500" kern="1200" dirty="0"/>
        </a:p>
      </dsp:txBody>
      <dsp:txXfrm>
        <a:off x="447506" y="1233563"/>
        <a:ext cx="5688668" cy="665948"/>
      </dsp:txXfrm>
    </dsp:sp>
    <dsp:sp modelId="{CA08151D-0248-ED45-AD0F-3EEE31C2C7F3}">
      <dsp:nvSpPr>
        <dsp:cNvPr id="0" name=""/>
        <dsp:cNvSpPr/>
      </dsp:nvSpPr>
      <dsp:spPr>
        <a:xfrm>
          <a:off x="0" y="2700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7D6F5-62D6-3F42-B545-79FA5AA0E70C}">
      <dsp:nvSpPr>
        <dsp:cNvPr id="0" name=""/>
        <dsp:cNvSpPr/>
      </dsp:nvSpPr>
      <dsp:spPr>
        <a:xfrm>
          <a:off x="411480" y="2331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Clases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relacionadas</a:t>
          </a:r>
          <a:r>
            <a:rPr lang="en-US" sz="2500" kern="1200" dirty="0" smtClean="0"/>
            <a:t> con </a:t>
          </a:r>
          <a:r>
            <a:rPr lang="en-US" sz="2500" kern="1200" dirty="0" err="1" smtClean="0"/>
            <a:t>las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tareas</a:t>
          </a:r>
          <a:endParaRPr lang="en-US" sz="2500" kern="1200" dirty="0"/>
        </a:p>
      </dsp:txBody>
      <dsp:txXfrm>
        <a:off x="447506" y="2367563"/>
        <a:ext cx="5688668" cy="665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CB749-1EED-954A-89E5-AD338B87D183}">
      <dsp:nvSpPr>
        <dsp:cNvPr id="0" name=""/>
        <dsp:cNvSpPr/>
      </dsp:nvSpPr>
      <dsp:spPr>
        <a:xfrm>
          <a:off x="0" y="432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0839B-BEC7-174D-81C9-C1350C03F8B8}">
      <dsp:nvSpPr>
        <dsp:cNvPr id="0" name=""/>
        <dsp:cNvSpPr/>
      </dsp:nvSpPr>
      <dsp:spPr>
        <a:xfrm>
          <a:off x="411480" y="63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Clases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para</a:t>
          </a:r>
          <a:r>
            <a:rPr lang="en-US" sz="2500" kern="1200" dirty="0" smtClean="0"/>
            <a:t> el </a:t>
          </a:r>
          <a:r>
            <a:rPr lang="en-US" sz="2500" kern="1200" dirty="0" err="1" smtClean="0"/>
            <a:t>Mensaje</a:t>
          </a:r>
          <a:endParaRPr lang="en-US" sz="2500" kern="1200" dirty="0"/>
        </a:p>
      </dsp:txBody>
      <dsp:txXfrm>
        <a:off x="447506" y="99563"/>
        <a:ext cx="5688668" cy="665948"/>
      </dsp:txXfrm>
    </dsp:sp>
    <dsp:sp modelId="{04BF67D5-4E74-7D4C-AB6C-A9B7FC3C8CCB}">
      <dsp:nvSpPr>
        <dsp:cNvPr id="0" name=""/>
        <dsp:cNvSpPr/>
      </dsp:nvSpPr>
      <dsp:spPr>
        <a:xfrm>
          <a:off x="0" y="1566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95AF2-90F4-DA41-8F45-D90AA2799F41}">
      <dsp:nvSpPr>
        <dsp:cNvPr id="0" name=""/>
        <dsp:cNvSpPr/>
      </dsp:nvSpPr>
      <dsp:spPr>
        <a:xfrm>
          <a:off x="411480" y="1197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err="1" smtClean="0"/>
            <a:t>Conectores</a:t>
          </a:r>
          <a:r>
            <a:rPr lang="en-US" sz="2500" b="1" kern="1200" dirty="0" smtClean="0"/>
            <a:t> </a:t>
          </a:r>
          <a:r>
            <a:rPr lang="en-US" sz="2500" b="1" kern="1200" dirty="0" err="1" smtClean="0"/>
            <a:t>para</a:t>
          </a:r>
          <a:r>
            <a:rPr lang="en-US" sz="2500" b="1" kern="1200" dirty="0" smtClean="0"/>
            <a:t> </a:t>
          </a:r>
          <a:r>
            <a:rPr lang="en-US" sz="2500" b="1" kern="1200" dirty="0" err="1" smtClean="0"/>
            <a:t>las</a:t>
          </a:r>
          <a:r>
            <a:rPr lang="en-US" sz="2500" b="1" kern="1200" dirty="0" smtClean="0"/>
            <a:t> </a:t>
          </a:r>
          <a:r>
            <a:rPr lang="en-US" sz="2500" b="1" kern="1200" dirty="0" err="1" smtClean="0"/>
            <a:t>aplicaciones</a:t>
          </a:r>
          <a:endParaRPr lang="en-US" sz="2500" b="1" kern="1200" dirty="0"/>
        </a:p>
      </dsp:txBody>
      <dsp:txXfrm>
        <a:off x="447506" y="1233563"/>
        <a:ext cx="5688668" cy="665948"/>
      </dsp:txXfrm>
    </dsp:sp>
    <dsp:sp modelId="{CA08151D-0248-ED45-AD0F-3EEE31C2C7F3}">
      <dsp:nvSpPr>
        <dsp:cNvPr id="0" name=""/>
        <dsp:cNvSpPr/>
      </dsp:nvSpPr>
      <dsp:spPr>
        <a:xfrm>
          <a:off x="0" y="2700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7D6F5-62D6-3F42-B545-79FA5AA0E70C}">
      <dsp:nvSpPr>
        <dsp:cNvPr id="0" name=""/>
        <dsp:cNvSpPr/>
      </dsp:nvSpPr>
      <dsp:spPr>
        <a:xfrm>
          <a:off x="411480" y="2331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Clases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relacionadas</a:t>
          </a:r>
          <a:r>
            <a:rPr lang="en-US" sz="2500" kern="1200" dirty="0" smtClean="0"/>
            <a:t> con </a:t>
          </a:r>
          <a:r>
            <a:rPr lang="en-US" sz="2500" kern="1200" dirty="0" err="1" smtClean="0"/>
            <a:t>las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tareas</a:t>
          </a:r>
          <a:endParaRPr lang="en-US" sz="2500" kern="1200" dirty="0"/>
        </a:p>
      </dsp:txBody>
      <dsp:txXfrm>
        <a:off x="447506" y="2367563"/>
        <a:ext cx="5688668" cy="665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CB749-1EED-954A-89E5-AD338B87D183}">
      <dsp:nvSpPr>
        <dsp:cNvPr id="0" name=""/>
        <dsp:cNvSpPr/>
      </dsp:nvSpPr>
      <dsp:spPr>
        <a:xfrm>
          <a:off x="0" y="432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0839B-BEC7-174D-81C9-C1350C03F8B8}">
      <dsp:nvSpPr>
        <dsp:cNvPr id="0" name=""/>
        <dsp:cNvSpPr/>
      </dsp:nvSpPr>
      <dsp:spPr>
        <a:xfrm>
          <a:off x="411480" y="63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Clases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para</a:t>
          </a:r>
          <a:r>
            <a:rPr lang="en-US" sz="2500" kern="1200" dirty="0" smtClean="0"/>
            <a:t> el </a:t>
          </a:r>
          <a:r>
            <a:rPr lang="en-US" sz="2500" kern="1200" dirty="0" err="1" smtClean="0"/>
            <a:t>Mensaje</a:t>
          </a:r>
          <a:endParaRPr lang="en-US" sz="2500" kern="1200" dirty="0"/>
        </a:p>
      </dsp:txBody>
      <dsp:txXfrm>
        <a:off x="447506" y="99563"/>
        <a:ext cx="5688668" cy="665948"/>
      </dsp:txXfrm>
    </dsp:sp>
    <dsp:sp modelId="{04BF67D5-4E74-7D4C-AB6C-A9B7FC3C8CCB}">
      <dsp:nvSpPr>
        <dsp:cNvPr id="0" name=""/>
        <dsp:cNvSpPr/>
      </dsp:nvSpPr>
      <dsp:spPr>
        <a:xfrm>
          <a:off x="0" y="1566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95AF2-90F4-DA41-8F45-D90AA2799F41}">
      <dsp:nvSpPr>
        <dsp:cNvPr id="0" name=""/>
        <dsp:cNvSpPr/>
      </dsp:nvSpPr>
      <dsp:spPr>
        <a:xfrm>
          <a:off x="411480" y="1197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Conectores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para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las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aplicaciones</a:t>
          </a:r>
          <a:endParaRPr lang="en-US" sz="2500" kern="1200" dirty="0"/>
        </a:p>
      </dsp:txBody>
      <dsp:txXfrm>
        <a:off x="447506" y="1233563"/>
        <a:ext cx="5688668" cy="665948"/>
      </dsp:txXfrm>
    </dsp:sp>
    <dsp:sp modelId="{CA08151D-0248-ED45-AD0F-3EEE31C2C7F3}">
      <dsp:nvSpPr>
        <dsp:cNvPr id="0" name=""/>
        <dsp:cNvSpPr/>
      </dsp:nvSpPr>
      <dsp:spPr>
        <a:xfrm>
          <a:off x="0" y="2700537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7D6F5-62D6-3F42-B545-79FA5AA0E70C}">
      <dsp:nvSpPr>
        <dsp:cNvPr id="0" name=""/>
        <dsp:cNvSpPr/>
      </dsp:nvSpPr>
      <dsp:spPr>
        <a:xfrm>
          <a:off x="411480" y="2331537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err="1" smtClean="0"/>
            <a:t>Clases</a:t>
          </a:r>
          <a:r>
            <a:rPr lang="en-US" sz="2500" b="1" kern="1200" dirty="0" smtClean="0"/>
            <a:t> </a:t>
          </a:r>
          <a:r>
            <a:rPr lang="en-US" sz="2500" b="1" kern="1200" dirty="0" err="1" smtClean="0"/>
            <a:t>relacionadas</a:t>
          </a:r>
          <a:r>
            <a:rPr lang="en-US" sz="2500" b="1" kern="1200" dirty="0" smtClean="0"/>
            <a:t> con </a:t>
          </a:r>
          <a:r>
            <a:rPr lang="en-US" sz="2500" b="1" kern="1200" dirty="0" err="1" smtClean="0"/>
            <a:t>las</a:t>
          </a:r>
          <a:r>
            <a:rPr lang="en-US" sz="2500" b="1" kern="1200" dirty="0" smtClean="0"/>
            <a:t> </a:t>
          </a:r>
          <a:r>
            <a:rPr lang="en-US" sz="2500" b="1" kern="1200" dirty="0" err="1" smtClean="0"/>
            <a:t>tareas</a:t>
          </a:r>
          <a:endParaRPr lang="en-US" sz="2500" b="1" kern="1200" dirty="0"/>
        </a:p>
      </dsp:txBody>
      <dsp:txXfrm>
        <a:off x="447506" y="2367563"/>
        <a:ext cx="568866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gobiernodecanarias.org/platino/" TargetMode="External"/><Relationship Id="rId12" Type="http://schemas.openxmlformats.org/officeDocument/2006/relationships/hyperlink" Target="https://www.microsoft.com/es-es/cloud-platform/biztalk" TargetMode="External"/><Relationship Id="rId13" Type="http://schemas.openxmlformats.org/officeDocument/2006/relationships/hyperlink" Target="https://sourceforge.net/projects/nusoap/" TargetMode="External"/><Relationship Id="rId14" Type="http://schemas.openxmlformats.org/officeDocument/2006/relationships/hyperlink" Target="https://maven.apache.org" TargetMode="External"/><Relationship Id="rId15" Type="http://schemas.openxmlformats.org/officeDocument/2006/relationships/hyperlink" Target="http://cxf.apache.org/docs/maven-cxf-codegen-plugin-wsdl-to-java.html" TargetMode="External"/><Relationship Id="rId16" Type="http://schemas.openxmlformats.org/officeDocument/2006/relationships/hyperlink" Target="https://github.com/zerasul/isro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.prestashop.com/" TargetMode="External"/><Relationship Id="rId3" Type="http://schemas.openxmlformats.org/officeDocument/2006/relationships/hyperlink" Target="https://wiki.dolibarr.org/" TargetMode="External"/><Relationship Id="rId4" Type="http://schemas.openxmlformats.org/officeDocument/2006/relationships/hyperlink" Target="http://support.sugarcrm.com/Documentation/index.html" TargetMode="External"/><Relationship Id="rId5" Type="http://schemas.openxmlformats.org/officeDocument/2006/relationships/hyperlink" Target="https://codex.wordpress.org" TargetMode="External"/><Relationship Id="rId6" Type="http://schemas.openxmlformats.org/officeDocument/2006/relationships/hyperlink" Target="https://httpd.apache.org/docs/" TargetMode="External"/><Relationship Id="rId7" Type="http://schemas.openxmlformats.org/officeDocument/2006/relationships/hyperlink" Target="https://dev.mysql.com/doc/" TargetMode="External"/><Relationship Id="rId8" Type="http://schemas.openxmlformats.org/officeDocument/2006/relationships/hyperlink" Target="https://docs.microsoft.com/es-es/azure/" TargetMode="External"/><Relationship Id="rId9" Type="http://schemas.openxmlformats.org/officeDocument/2006/relationships/hyperlink" Target="https://docs.mulesoft.com" TargetMode="External"/><Relationship Id="rId10" Type="http://schemas.openxmlformats.org/officeDocument/2006/relationships/hyperlink" Target="https://docs.oracle.com/javase/7/docs/technotes/guides/xml/jax-w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Integración</a:t>
            </a:r>
            <a:r>
              <a:rPr lang="en-US" dirty="0" smtClean="0"/>
              <a:t> de </a:t>
            </a:r>
            <a:r>
              <a:rPr lang="en-US" dirty="0" err="1" smtClean="0"/>
              <a:t>Sistemas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ESCUELA SUPERIOR DE INGENIERÍA</a:t>
            </a:r>
          </a:p>
          <a:p>
            <a:r>
              <a:rPr lang="en-US" dirty="0" err="1" smtClean="0"/>
              <a:t>Ingeniero</a:t>
            </a:r>
            <a:r>
              <a:rPr lang="en-US" dirty="0" smtClean="0"/>
              <a:t> en </a:t>
            </a:r>
            <a:r>
              <a:rPr lang="en-US" dirty="0" err="1" smtClean="0"/>
              <a:t>Informática</a:t>
            </a:r>
            <a:endParaRPr lang="en-US" dirty="0" smtClean="0"/>
          </a:p>
          <a:p>
            <a:r>
              <a:rPr lang="en-US" dirty="0" err="1" smtClean="0"/>
              <a:t>Víctor</a:t>
            </a:r>
            <a:r>
              <a:rPr lang="en-US" dirty="0" smtClean="0"/>
              <a:t> </a:t>
            </a:r>
            <a:r>
              <a:rPr lang="en-US" dirty="0" err="1" smtClean="0"/>
              <a:t>Suárez</a:t>
            </a:r>
            <a:r>
              <a:rPr lang="en-US" dirty="0" smtClean="0"/>
              <a:t> </a:t>
            </a:r>
            <a:r>
              <a:rPr lang="en-US" dirty="0" err="1" smtClean="0"/>
              <a:t>García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58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79545" cy="857250"/>
          </a:xfrm>
        </p:spPr>
        <p:txBody>
          <a:bodyPr/>
          <a:lstStyle/>
          <a:p>
            <a:r>
              <a:rPr lang="en-US" dirty="0" smtClean="0"/>
              <a:t>Enterprise Service Bus (ESB)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081982" cy="3394472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Invocaci</a:t>
            </a:r>
            <a:r>
              <a:rPr lang="en-US" b="1" dirty="0" err="1" smtClean="0"/>
              <a:t>ón</a:t>
            </a:r>
            <a:endParaRPr lang="en-US" b="1" dirty="0" smtClean="0"/>
          </a:p>
          <a:p>
            <a:r>
              <a:rPr lang="en-US" b="1" dirty="0" err="1" smtClean="0"/>
              <a:t>Enrutamiento</a:t>
            </a:r>
            <a:endParaRPr lang="en-US" b="1" dirty="0" smtClean="0"/>
          </a:p>
          <a:p>
            <a:r>
              <a:rPr lang="en-US" b="1" dirty="0" err="1" smtClean="0"/>
              <a:t>Mediación</a:t>
            </a:r>
            <a:endParaRPr lang="en-US" b="1" dirty="0" smtClean="0"/>
          </a:p>
          <a:p>
            <a:r>
              <a:rPr lang="en-US" b="1" dirty="0" err="1"/>
              <a:t>Transmision</a:t>
            </a:r>
            <a:endParaRPr lang="en-US" b="1" dirty="0"/>
          </a:p>
          <a:p>
            <a:r>
              <a:rPr lang="en-US" b="1" dirty="0" err="1"/>
              <a:t>Coreografía</a:t>
            </a:r>
            <a:endParaRPr lang="en-US" b="1" dirty="0"/>
          </a:p>
          <a:p>
            <a:r>
              <a:rPr lang="en-US" b="1" dirty="0" err="1"/>
              <a:t>Procesamiento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79545" cy="857250"/>
          </a:xfrm>
        </p:spPr>
        <p:txBody>
          <a:bodyPr/>
          <a:lstStyle/>
          <a:p>
            <a:r>
              <a:rPr lang="en-US" dirty="0" smtClean="0"/>
              <a:t>Enterprise Service Bus (ESB)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7255164" cy="3394472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Administraci</a:t>
            </a:r>
            <a:r>
              <a:rPr lang="en-US" b="1" dirty="0" err="1" smtClean="0"/>
              <a:t>ón</a:t>
            </a:r>
            <a:endParaRPr lang="en-US" b="1" dirty="0" smtClean="0"/>
          </a:p>
          <a:p>
            <a:r>
              <a:rPr lang="en-US" b="1" dirty="0" err="1" smtClean="0"/>
              <a:t>Gesti</a:t>
            </a:r>
            <a:r>
              <a:rPr lang="en-US" b="1" dirty="0" err="1" smtClean="0"/>
              <a:t>ón</a:t>
            </a:r>
            <a:r>
              <a:rPr lang="en-US" b="1" dirty="0" smtClean="0"/>
              <a:t> de la </a:t>
            </a:r>
            <a:r>
              <a:rPr lang="en-US" b="1" dirty="0" err="1" smtClean="0"/>
              <a:t>calidad</a:t>
            </a:r>
            <a:endParaRPr lang="en-US" b="1" dirty="0" smtClean="0"/>
          </a:p>
          <a:p>
            <a:r>
              <a:rPr lang="en-US" b="1" dirty="0" err="1" smtClean="0"/>
              <a:t>Independiente</a:t>
            </a:r>
            <a:r>
              <a:rPr lang="en-US" b="1" dirty="0" smtClean="0"/>
              <a:t> de la </a:t>
            </a:r>
            <a:r>
              <a:rPr lang="en-US" b="1" dirty="0" err="1" smtClean="0"/>
              <a:t>implementación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6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79545" cy="857250"/>
          </a:xfrm>
        </p:spPr>
        <p:txBody>
          <a:bodyPr/>
          <a:lstStyle/>
          <a:p>
            <a:r>
              <a:rPr lang="en-US" dirty="0" smtClean="0"/>
              <a:t>Estado del Arte de los ESB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370618" cy="3394472"/>
          </a:xfrm>
        </p:spPr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se ha </a:t>
            </a:r>
            <a:r>
              <a:rPr lang="en-US" dirty="0" err="1" smtClean="0"/>
              <a:t>realizado</a:t>
            </a:r>
            <a:r>
              <a:rPr lang="en-US" dirty="0" smtClean="0"/>
              <a:t> un </a:t>
            </a:r>
            <a:r>
              <a:rPr lang="en-US" dirty="0" err="1" smtClean="0"/>
              <a:t>estudio</a:t>
            </a:r>
            <a:r>
              <a:rPr lang="en-US" dirty="0" smtClean="0"/>
              <a:t> de los </a:t>
            </a:r>
            <a:r>
              <a:rPr lang="en-US" dirty="0" err="1" smtClean="0"/>
              <a:t>distintos</a:t>
            </a:r>
            <a:r>
              <a:rPr lang="en-US" dirty="0" smtClean="0"/>
              <a:t> ESBs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encontrar</a:t>
            </a:r>
            <a:r>
              <a:rPr lang="en-US" dirty="0" smtClean="0"/>
              <a:t> en el </a:t>
            </a:r>
            <a:r>
              <a:rPr lang="en-US" dirty="0" err="1" smtClean="0"/>
              <a:t>mercado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ha </a:t>
            </a:r>
            <a:r>
              <a:rPr lang="en-US" dirty="0" err="1" smtClean="0"/>
              <a:t>seleccionado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ellos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</a:t>
            </a:r>
            <a:r>
              <a:rPr lang="en-US" dirty="0" err="1" smtClean="0"/>
              <a:t>ón</a:t>
            </a:r>
            <a:r>
              <a:rPr lang="en-US" dirty="0" smtClean="0"/>
              <a:t> real.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ESBs del </a:t>
            </a:r>
            <a:r>
              <a:rPr lang="en-US" dirty="0" err="1" smtClean="0"/>
              <a:t>mercado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021862"/>
              </p:ext>
            </p:extLst>
          </p:nvPr>
        </p:nvGraphicFramePr>
        <p:xfrm>
          <a:off x="249382" y="968646"/>
          <a:ext cx="3502892" cy="3659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446"/>
                <a:gridCol w="1751446"/>
              </a:tblGrid>
              <a:tr h="50370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Nombre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ESB</a:t>
                      </a:r>
                      <a:endParaRPr lang="en-US" dirty="0"/>
                    </a:p>
                  </a:txBody>
                  <a:tcPr/>
                </a:tc>
              </a:tr>
              <a:tr h="50370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Implementaci</a:t>
                      </a:r>
                      <a:r>
                        <a:rPr lang="en-US" b="1" dirty="0" err="1" smtClean="0"/>
                        <a:t>ón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Source</a:t>
                      </a:r>
                      <a:endParaRPr lang="en-US" dirty="0"/>
                    </a:p>
                  </a:txBody>
                  <a:tcPr/>
                </a:tc>
              </a:tr>
              <a:tr h="881785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Descripci</a:t>
                      </a:r>
                      <a:r>
                        <a:rPr lang="en-US" b="1" dirty="0" err="1" smtClean="0"/>
                        <a:t>ón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ESB </a:t>
                      </a:r>
                      <a:r>
                        <a:rPr lang="en-US" dirty="0" err="1" smtClean="0"/>
                        <a:t>implementado</a:t>
                      </a:r>
                      <a:r>
                        <a:rPr lang="en-US" baseline="0" dirty="0" smtClean="0"/>
                        <a:t> en Java.</a:t>
                      </a:r>
                      <a:endParaRPr lang="en-US" dirty="0"/>
                    </a:p>
                  </a:txBody>
                  <a:tcPr/>
                </a:tc>
              </a:tr>
              <a:tr h="1675392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Caracter</a:t>
                      </a:r>
                      <a:r>
                        <a:rPr lang="en-US" b="1" dirty="0" err="1" smtClean="0"/>
                        <a:t>ísticas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err="1" smtClean="0"/>
                        <a:t>Facil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usar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err="1" smtClean="0"/>
                        <a:t>Escalable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err="1" smtClean="0"/>
                        <a:t>Usa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estandares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como</a:t>
                      </a:r>
                      <a:r>
                        <a:rPr lang="en-US" dirty="0" smtClean="0"/>
                        <a:t> XML, BPEL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0514258"/>
              </p:ext>
            </p:extLst>
          </p:nvPr>
        </p:nvGraphicFramePr>
        <p:xfrm>
          <a:off x="3934691" y="968646"/>
          <a:ext cx="3502892" cy="3564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446"/>
                <a:gridCol w="1751446"/>
              </a:tblGrid>
              <a:tr h="50370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Nombre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JBOSS ESB</a:t>
                      </a:r>
                      <a:endParaRPr lang="en-US" dirty="0"/>
                    </a:p>
                  </a:txBody>
                  <a:tcPr/>
                </a:tc>
              </a:tr>
              <a:tr h="50370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Implementaci</a:t>
                      </a:r>
                      <a:r>
                        <a:rPr lang="en-US" b="1" dirty="0" err="1" smtClean="0"/>
                        <a:t>ón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Source</a:t>
                      </a:r>
                      <a:endParaRPr lang="en-US" dirty="0"/>
                    </a:p>
                  </a:txBody>
                  <a:tcPr/>
                </a:tc>
              </a:tr>
              <a:tr h="881785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Descripci</a:t>
                      </a:r>
                      <a:r>
                        <a:rPr lang="en-US" b="1" dirty="0" err="1" smtClean="0"/>
                        <a:t>ón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ESB </a:t>
                      </a:r>
                      <a:r>
                        <a:rPr lang="en-US" baseline="0" dirty="0" err="1" smtClean="0"/>
                        <a:t>creado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por</a:t>
                      </a:r>
                      <a:r>
                        <a:rPr lang="en-US" baseline="0" dirty="0" smtClean="0"/>
                        <a:t> REDHAT.</a:t>
                      </a:r>
                      <a:endParaRPr lang="en-US" dirty="0"/>
                    </a:p>
                  </a:txBody>
                  <a:tcPr/>
                </a:tc>
              </a:tr>
              <a:tr h="1675392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Caracter</a:t>
                      </a:r>
                      <a:r>
                        <a:rPr lang="en-US" b="1" dirty="0" err="1" smtClean="0"/>
                        <a:t>ísticas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smtClean="0"/>
                        <a:t>BPMN</a:t>
                      </a:r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smtClean="0"/>
                        <a:t>SOAP y REST</a:t>
                      </a:r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smtClean="0"/>
                        <a:t>Editor </a:t>
                      </a:r>
                      <a:r>
                        <a:rPr lang="en-US" dirty="0" err="1" smtClean="0"/>
                        <a:t>Gr</a:t>
                      </a:r>
                      <a:r>
                        <a:rPr lang="en-US" dirty="0" err="1" smtClean="0"/>
                        <a:t>áfico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err="1" smtClean="0"/>
                        <a:t>Soporte</a:t>
                      </a:r>
                      <a:r>
                        <a:rPr lang="en-US" dirty="0" smtClean="0"/>
                        <a:t> JMS.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176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ESBs del </a:t>
            </a:r>
            <a:r>
              <a:rPr lang="en-US" dirty="0" err="1" smtClean="0"/>
              <a:t>mercado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036486"/>
              </p:ext>
            </p:extLst>
          </p:nvPr>
        </p:nvGraphicFramePr>
        <p:xfrm>
          <a:off x="249382" y="968646"/>
          <a:ext cx="3502892" cy="3700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446"/>
                <a:gridCol w="1751446"/>
              </a:tblGrid>
              <a:tr h="50370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Nombre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 </a:t>
                      </a:r>
                      <a:r>
                        <a:rPr lang="en-US" dirty="0" err="1" smtClean="0"/>
                        <a:t>Bizztalk</a:t>
                      </a:r>
                      <a:endParaRPr lang="en-US" dirty="0"/>
                    </a:p>
                  </a:txBody>
                  <a:tcPr/>
                </a:tc>
              </a:tr>
              <a:tr h="50370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Implementaci</a:t>
                      </a:r>
                      <a:r>
                        <a:rPr lang="en-US" b="1" dirty="0" err="1" smtClean="0"/>
                        <a:t>ón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err="1" smtClean="0"/>
                        <a:t>Propitario</a:t>
                      </a:r>
                      <a:r>
                        <a:rPr lang="en-US" strike="sngStrike" dirty="0" smtClean="0"/>
                        <a:t> </a:t>
                      </a:r>
                      <a:r>
                        <a:rPr lang="en-US" strike="noStrike" dirty="0" smtClean="0"/>
                        <a:t>(</a:t>
                      </a:r>
                      <a:r>
                        <a:rPr lang="en-US" strike="noStrike" dirty="0" err="1" smtClean="0"/>
                        <a:t>OpenSource</a:t>
                      </a:r>
                      <a:r>
                        <a:rPr lang="en-US" strike="noStrike" dirty="0" smtClean="0"/>
                        <a:t>)</a:t>
                      </a:r>
                      <a:endParaRPr lang="en-US" strike="noStrike" dirty="0"/>
                    </a:p>
                  </a:txBody>
                  <a:tcPr/>
                </a:tc>
              </a:tr>
              <a:tr h="881785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Descripci</a:t>
                      </a:r>
                      <a:r>
                        <a:rPr lang="en-US" b="1" dirty="0" err="1" smtClean="0"/>
                        <a:t>ón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err="1" smtClean="0"/>
                        <a:t>Permite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realizar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integraciones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usando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modelos</a:t>
                      </a:r>
                      <a:r>
                        <a:rPr lang="en-US" sz="1400" baseline="0" dirty="0" smtClean="0"/>
                        <a:t> de </a:t>
                      </a:r>
                      <a:r>
                        <a:rPr lang="en-US" sz="1400" baseline="0" dirty="0" err="1" smtClean="0"/>
                        <a:t>negocio</a:t>
                      </a:r>
                      <a:r>
                        <a:rPr lang="en-US" sz="1400" baseline="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1675392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Caracter</a:t>
                      </a:r>
                      <a:r>
                        <a:rPr lang="en-US" b="1" dirty="0" err="1" smtClean="0"/>
                        <a:t>ísticas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•"/>
                      </a:pPr>
                      <a:r>
                        <a:rPr lang="en-US" sz="1200" dirty="0" smtClean="0"/>
                        <a:t>EAI</a:t>
                      </a:r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sz="1400" dirty="0" err="1" smtClean="0"/>
                        <a:t>Automatizaci</a:t>
                      </a:r>
                      <a:r>
                        <a:rPr lang="en-US" sz="1400" dirty="0" err="1" smtClean="0"/>
                        <a:t>ón</a:t>
                      </a:r>
                      <a:endParaRPr lang="en-US" sz="1050" dirty="0" smtClean="0"/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sz="1200" dirty="0" smtClean="0"/>
                        <a:t>BPMN</a:t>
                      </a:r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sz="1200" dirty="0" smtClean="0"/>
                        <a:t>B2B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7052485"/>
              </p:ext>
            </p:extLst>
          </p:nvPr>
        </p:nvGraphicFramePr>
        <p:xfrm>
          <a:off x="3934691" y="911769"/>
          <a:ext cx="3502892" cy="3733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446"/>
                <a:gridCol w="1751446"/>
              </a:tblGrid>
              <a:tr h="50370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Nombre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MULE ESB</a:t>
                      </a:r>
                      <a:endParaRPr lang="en-US" dirty="0"/>
                    </a:p>
                  </a:txBody>
                  <a:tcPr/>
                </a:tc>
              </a:tr>
              <a:tr h="50370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Implementaci</a:t>
                      </a:r>
                      <a:r>
                        <a:rPr lang="en-US" b="1" dirty="0" err="1" smtClean="0"/>
                        <a:t>ón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Source /</a:t>
                      </a:r>
                      <a:r>
                        <a:rPr lang="en-US" dirty="0" err="1" smtClean="0"/>
                        <a:t>Propietario</a:t>
                      </a:r>
                      <a:endParaRPr lang="en-US" dirty="0"/>
                    </a:p>
                  </a:txBody>
                  <a:tcPr/>
                </a:tc>
              </a:tr>
              <a:tr h="881785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Descripci</a:t>
                      </a:r>
                      <a:r>
                        <a:rPr lang="en-US" b="1" dirty="0" err="1" smtClean="0"/>
                        <a:t>ón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ESB </a:t>
                      </a:r>
                      <a:r>
                        <a:rPr lang="en-US" baseline="0" dirty="0" err="1" smtClean="0"/>
                        <a:t>implementado</a:t>
                      </a:r>
                      <a:r>
                        <a:rPr lang="en-US" baseline="0" dirty="0" smtClean="0"/>
                        <a:t> en Java</a:t>
                      </a:r>
                      <a:endParaRPr lang="en-US" dirty="0"/>
                    </a:p>
                  </a:txBody>
                  <a:tcPr/>
                </a:tc>
              </a:tr>
              <a:tr h="1675392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Caracter</a:t>
                      </a:r>
                      <a:r>
                        <a:rPr lang="en-US" b="1" dirty="0" err="1" smtClean="0"/>
                        <a:t>ísticas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err="1" smtClean="0"/>
                        <a:t>Creaci</a:t>
                      </a:r>
                      <a:r>
                        <a:rPr lang="en-US" dirty="0" err="1" smtClean="0"/>
                        <a:t>ón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sencilla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smtClean="0"/>
                        <a:t>SOAP y REST</a:t>
                      </a:r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smtClean="0"/>
                        <a:t>Editor </a:t>
                      </a:r>
                      <a:r>
                        <a:rPr lang="en-US" dirty="0" err="1" smtClean="0"/>
                        <a:t>Gr</a:t>
                      </a:r>
                      <a:r>
                        <a:rPr lang="en-US" dirty="0" err="1" smtClean="0"/>
                        <a:t>áfico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err="1" smtClean="0"/>
                        <a:t>Soporte</a:t>
                      </a:r>
                      <a:r>
                        <a:rPr lang="en-US" dirty="0" smtClean="0"/>
                        <a:t> JMS.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05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ESBs del </a:t>
            </a:r>
            <a:r>
              <a:rPr lang="en-US" dirty="0" err="1" smtClean="0"/>
              <a:t>mercado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0043182"/>
              </p:ext>
            </p:extLst>
          </p:nvPr>
        </p:nvGraphicFramePr>
        <p:xfrm>
          <a:off x="2570018" y="987320"/>
          <a:ext cx="3502892" cy="3655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446"/>
                <a:gridCol w="1751446"/>
              </a:tblGrid>
              <a:tr h="871273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Nombre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 </a:t>
                      </a:r>
                      <a:r>
                        <a:rPr lang="en-US" dirty="0" err="1" smtClean="0"/>
                        <a:t>ServiceMix</a:t>
                      </a:r>
                      <a:r>
                        <a:rPr lang="en-US" dirty="0" smtClean="0"/>
                        <a:t> /</a:t>
                      </a:r>
                      <a:r>
                        <a:rPr lang="en-US" dirty="0" err="1" smtClean="0"/>
                        <a:t>Jboss</a:t>
                      </a:r>
                      <a:r>
                        <a:rPr lang="en-US" baseline="0" dirty="0" smtClean="0"/>
                        <a:t> Fuse</a:t>
                      </a:r>
                      <a:endParaRPr lang="en-US" dirty="0"/>
                    </a:p>
                  </a:txBody>
                  <a:tcPr/>
                </a:tc>
              </a:tr>
              <a:tr h="348509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Implementaci</a:t>
                      </a:r>
                      <a:r>
                        <a:rPr lang="en-US" b="1" dirty="0" err="1" smtClean="0"/>
                        <a:t>ón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 err="1" smtClean="0"/>
                        <a:t>OpenSource</a:t>
                      </a:r>
                      <a:endParaRPr lang="en-US" strike="noStrike" dirty="0"/>
                    </a:p>
                  </a:txBody>
                  <a:tcPr/>
                </a:tc>
              </a:tr>
              <a:tr h="130691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Descripci</a:t>
                      </a:r>
                      <a:r>
                        <a:rPr lang="en-US" b="1" dirty="0" err="1" smtClean="0"/>
                        <a:t>ón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err="1" smtClean="0"/>
                        <a:t>Aplicaci</a:t>
                      </a:r>
                      <a:r>
                        <a:rPr lang="en-US" sz="1400" baseline="0" dirty="0" err="1" smtClean="0"/>
                        <a:t>ón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contenedora</a:t>
                      </a:r>
                      <a:r>
                        <a:rPr lang="en-US" sz="1400" baseline="0" dirty="0" smtClean="0"/>
                        <a:t> de </a:t>
                      </a:r>
                      <a:r>
                        <a:rPr lang="en-US" sz="1400" baseline="0" dirty="0" err="1" smtClean="0"/>
                        <a:t>integraciones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que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permite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utilizar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distintas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tecnologías</a:t>
                      </a:r>
                      <a:r>
                        <a:rPr lang="en-US" sz="1400" baseline="0" dirty="0" smtClean="0"/>
                        <a:t> de </a:t>
                      </a:r>
                      <a:r>
                        <a:rPr lang="en-US" sz="1400" baseline="0" dirty="0" err="1" smtClean="0"/>
                        <a:t>integración</a:t>
                      </a:r>
                      <a:endParaRPr lang="en-US" sz="1400" dirty="0"/>
                    </a:p>
                  </a:txBody>
                  <a:tcPr/>
                </a:tc>
              </a:tr>
              <a:tr h="1003837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Caracter</a:t>
                      </a:r>
                      <a:r>
                        <a:rPr lang="en-US" b="1" dirty="0" err="1" smtClean="0"/>
                        <a:t>ísticas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•"/>
                      </a:pPr>
                      <a:r>
                        <a:rPr lang="en-US" sz="1200" dirty="0" smtClean="0"/>
                        <a:t>OSGI</a:t>
                      </a:r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sz="1400" dirty="0" smtClean="0"/>
                        <a:t>JBI</a:t>
                      </a:r>
                      <a:endParaRPr lang="en-US" sz="1050" dirty="0" smtClean="0"/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sz="1200" dirty="0" smtClean="0"/>
                        <a:t>CAMEL</a:t>
                      </a:r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sz="1200" dirty="0" smtClean="0"/>
                        <a:t>CXF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64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22847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ESB </a:t>
            </a:r>
            <a:r>
              <a:rPr lang="en-US" dirty="0" err="1" smtClean="0"/>
              <a:t>Seleccionado</a:t>
            </a:r>
            <a:r>
              <a:rPr lang="en-US" dirty="0" smtClean="0"/>
              <a:t> (MULE ESB)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</a:t>
            </a:r>
            <a:r>
              <a:rPr lang="en-US" dirty="0" err="1" smtClean="0"/>
              <a:t>ón</a:t>
            </a:r>
            <a:r>
              <a:rPr lang="en-US" dirty="0" smtClean="0"/>
              <a:t> de un ESB </a:t>
            </a:r>
            <a:r>
              <a:rPr lang="en-US" dirty="0" err="1" smtClean="0"/>
              <a:t>realizada</a:t>
            </a:r>
            <a:r>
              <a:rPr lang="en-US" dirty="0" smtClean="0"/>
              <a:t> en JAVA.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de forma </a:t>
            </a:r>
            <a:r>
              <a:rPr lang="en-US" dirty="0" err="1" smtClean="0"/>
              <a:t>sencilla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integraciones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propietaria</a:t>
            </a:r>
            <a:r>
              <a:rPr lang="en-US" dirty="0" smtClean="0"/>
              <a:t> (15.000$ / </a:t>
            </a:r>
            <a:r>
              <a:rPr lang="en-US" dirty="0" err="1" smtClean="0"/>
              <a:t>año</a:t>
            </a:r>
            <a:r>
              <a:rPr lang="en-US" dirty="0" smtClean="0"/>
              <a:t>), </a:t>
            </a:r>
            <a:r>
              <a:rPr lang="en-US" dirty="0" err="1" smtClean="0"/>
              <a:t>pero</a:t>
            </a:r>
            <a:r>
              <a:rPr lang="en-US" dirty="0"/>
              <a:t> </a:t>
            </a:r>
            <a:r>
              <a:rPr lang="en-US" dirty="0" err="1" smtClean="0"/>
              <a:t>además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mantiene</a:t>
            </a:r>
            <a:r>
              <a:rPr lang="en-US" dirty="0" smtClean="0"/>
              <a:t> la </a:t>
            </a:r>
            <a:r>
              <a:rPr lang="en-US" dirty="0" err="1" smtClean="0"/>
              <a:t>comunidad</a:t>
            </a:r>
            <a:r>
              <a:rPr lang="en-US" dirty="0" smtClean="0"/>
              <a:t> (Open Source).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2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22847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MULE ESB</a:t>
            </a:r>
            <a:endParaRPr lang="en-US" dirty="0"/>
          </a:p>
        </p:txBody>
      </p:sp>
      <p:pic>
        <p:nvPicPr>
          <p:cNvPr id="5" name="Content Placeholder 4" descr="Captura de pantalla 2018-02-15 a las 13.29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59" r="-291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174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22847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MULE ESB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41582777"/>
              </p:ext>
            </p:extLst>
          </p:nvPr>
        </p:nvGraphicFramePr>
        <p:xfrm>
          <a:off x="1523999" y="1177636"/>
          <a:ext cx="5218545" cy="3426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5646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22847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MULE ESB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6467512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04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253753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Integración</a:t>
            </a:r>
            <a:r>
              <a:rPr lang="en-US" dirty="0" smtClean="0"/>
              <a:t> de </a:t>
            </a:r>
            <a:r>
              <a:rPr lang="en-US" dirty="0" err="1" smtClean="0"/>
              <a:t>sistemas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Introducción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Presentación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Soluciones</a:t>
            </a:r>
            <a:r>
              <a:rPr lang="en-US" dirty="0"/>
              <a:t> 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(</a:t>
            </a:r>
            <a:r>
              <a:rPr lang="en-US" dirty="0" err="1"/>
              <a:t>heterogéneas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Estudado</a:t>
            </a:r>
            <a:r>
              <a:rPr lang="en-US" dirty="0" smtClean="0"/>
              <a:t> </a:t>
            </a:r>
            <a:r>
              <a:rPr lang="en-US" dirty="0"/>
              <a:t>del arte de los ESB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ESBs del </a:t>
            </a:r>
            <a:r>
              <a:rPr lang="en-US" dirty="0" err="1" smtClean="0"/>
              <a:t>mercado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ESB </a:t>
            </a:r>
            <a:r>
              <a:rPr lang="en-US" dirty="0" err="1" smtClean="0"/>
              <a:t>Seleccionado</a:t>
            </a:r>
            <a:r>
              <a:rPr lang="en-US" dirty="0"/>
              <a:t> </a:t>
            </a:r>
            <a:r>
              <a:rPr lang="en-US" dirty="0" smtClean="0"/>
              <a:t>(MULE ESB)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Integración</a:t>
            </a:r>
            <a:r>
              <a:rPr lang="en-US" dirty="0"/>
              <a:t> de un </a:t>
            </a:r>
            <a:r>
              <a:rPr lang="en-US" dirty="0" err="1"/>
              <a:t>Sistema</a:t>
            </a:r>
            <a:r>
              <a:rPr lang="en-US" dirty="0"/>
              <a:t> Real Open Source (ISROS).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Aplicaciones</a:t>
            </a:r>
            <a:r>
              <a:rPr lang="en-US" dirty="0"/>
              <a:t> a </a:t>
            </a:r>
            <a:r>
              <a:rPr lang="en-US" dirty="0" err="1"/>
              <a:t>Integrar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Implementación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Conclusiones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Referencias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08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22847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MULE ESB</a:t>
            </a:r>
            <a:endParaRPr lang="en-US" dirty="0"/>
          </a:p>
        </p:txBody>
      </p:sp>
      <p:pic>
        <p:nvPicPr>
          <p:cNvPr id="4" name="Picture 3" descr="Captura de pantalla 2018-02-15 a las 13.3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202" y="1053555"/>
            <a:ext cx="5967845" cy="35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4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6800168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Integración</a:t>
            </a:r>
            <a:r>
              <a:rPr lang="en-US" dirty="0" smtClean="0"/>
              <a:t> de </a:t>
            </a:r>
            <a:r>
              <a:rPr lang="en-US" dirty="0" err="1" smtClean="0"/>
              <a:t>Sistema</a:t>
            </a:r>
            <a:r>
              <a:rPr lang="en-US" dirty="0" smtClean="0"/>
              <a:t> Real Open Source (ISROS)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6800169" cy="3394472"/>
          </a:xfrm>
        </p:spPr>
        <p:txBody>
          <a:bodyPr/>
          <a:lstStyle/>
          <a:p>
            <a:r>
              <a:rPr lang="en-US" dirty="0" smtClean="0"/>
              <a:t>ISROS;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</a:t>
            </a:r>
            <a:r>
              <a:rPr lang="en-US" dirty="0" err="1" smtClean="0"/>
              <a:t>ón</a:t>
            </a:r>
            <a:r>
              <a:rPr lang="en-US" dirty="0" smtClean="0"/>
              <a:t> de un </a:t>
            </a:r>
            <a:r>
              <a:rPr lang="en-US" dirty="0" err="1" smtClean="0"/>
              <a:t>caso</a:t>
            </a:r>
            <a:r>
              <a:rPr lang="en-US" dirty="0" smtClean="0"/>
              <a:t> real de </a:t>
            </a:r>
            <a:r>
              <a:rPr lang="en-US" dirty="0" err="1" smtClean="0"/>
              <a:t>integración</a:t>
            </a:r>
            <a:r>
              <a:rPr lang="en-US" dirty="0" smtClean="0"/>
              <a:t> de </a:t>
            </a:r>
            <a:r>
              <a:rPr lang="en-US" dirty="0" err="1" smtClean="0"/>
              <a:t>sistemas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r>
              <a:rPr lang="en-US" dirty="0" smtClean="0"/>
              <a:t>, </a:t>
            </a:r>
            <a:r>
              <a:rPr lang="en-US" dirty="0" err="1" smtClean="0"/>
              <a:t>usando</a:t>
            </a:r>
            <a:r>
              <a:rPr lang="en-US" dirty="0" smtClean="0"/>
              <a:t> solo </a:t>
            </a:r>
            <a:r>
              <a:rPr lang="en-US" dirty="0" err="1" smtClean="0"/>
              <a:t>soluciones</a:t>
            </a:r>
            <a:r>
              <a:rPr lang="en-US" dirty="0" smtClean="0"/>
              <a:t> Open Source.</a:t>
            </a:r>
          </a:p>
          <a:p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se ha </a:t>
            </a:r>
            <a:r>
              <a:rPr lang="en-US" dirty="0" err="1" smtClean="0"/>
              <a:t>liberado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la </a:t>
            </a:r>
            <a:r>
              <a:rPr lang="en-US" dirty="0" err="1" smtClean="0"/>
              <a:t>licencia</a:t>
            </a:r>
            <a:r>
              <a:rPr lang="en-US" dirty="0" smtClean="0"/>
              <a:t> Apache 2.0.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6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6800168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Integración</a:t>
            </a:r>
            <a:r>
              <a:rPr lang="en-US" dirty="0" smtClean="0"/>
              <a:t> de </a:t>
            </a:r>
            <a:r>
              <a:rPr lang="en-US" dirty="0" err="1" smtClean="0"/>
              <a:t>Sistema</a:t>
            </a:r>
            <a:r>
              <a:rPr lang="en-US" dirty="0" smtClean="0"/>
              <a:t> Real Open Source (ISROS)</a:t>
            </a:r>
            <a:endParaRPr lang="en-US" dirty="0"/>
          </a:p>
        </p:txBody>
      </p:sp>
      <p:pic>
        <p:nvPicPr>
          <p:cNvPr id="4" name="Content Placeholder 3" descr="Captura de pantalla 2018-02-15 a las 14.02.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65" r="-7365"/>
          <a:stretch>
            <a:fillRect/>
          </a:stretch>
        </p:blipFill>
        <p:spPr>
          <a:xfrm>
            <a:off x="457201" y="1549693"/>
            <a:ext cx="7382164" cy="3044929"/>
          </a:xfrm>
        </p:spPr>
      </p:pic>
    </p:spTree>
    <p:extLst>
      <p:ext uri="{BB962C8B-B14F-4D97-AF65-F5344CB8AC3E}">
        <p14:creationId xmlns:p14="http://schemas.microsoft.com/office/powerpoint/2010/main" val="274768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22847" cy="857250"/>
          </a:xfrm>
        </p:spPr>
        <p:txBody>
          <a:bodyPr/>
          <a:lstStyle/>
          <a:p>
            <a:r>
              <a:rPr lang="en-US" dirty="0" err="1" smtClean="0"/>
              <a:t>Aplicaciones</a:t>
            </a:r>
            <a:r>
              <a:rPr lang="en-US" dirty="0" smtClean="0"/>
              <a:t> a </a:t>
            </a:r>
            <a:r>
              <a:rPr lang="en-US" dirty="0" err="1" smtClean="0"/>
              <a:t>Integrar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5656148"/>
              </p:ext>
            </p:extLst>
          </p:nvPr>
        </p:nvGraphicFramePr>
        <p:xfrm>
          <a:off x="457200" y="1941830"/>
          <a:ext cx="8229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Nombre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DolibarERP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Prestashop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SugarCRM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Wordpress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Funci</a:t>
                      </a:r>
                      <a:r>
                        <a:rPr lang="en-US" dirty="0" err="1" smtClean="0"/>
                        <a:t>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Ventas</a:t>
                      </a:r>
                      <a:r>
                        <a:rPr lang="en-US" dirty="0" smtClean="0"/>
                        <a:t> y </a:t>
                      </a:r>
                      <a:r>
                        <a:rPr lang="en-US" dirty="0" err="1" smtClean="0"/>
                        <a:t>Almacen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Tienda</a:t>
                      </a:r>
                      <a:r>
                        <a:rPr lang="en-US" dirty="0" smtClean="0"/>
                        <a:t> Virtual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Gesti</a:t>
                      </a:r>
                      <a:r>
                        <a:rPr lang="en-US" dirty="0" err="1" smtClean="0"/>
                        <a:t>ón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Clientes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Web </a:t>
                      </a:r>
                      <a:r>
                        <a:rPr lang="en-US" dirty="0" err="1" smtClean="0"/>
                        <a:t>Comercial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Comunicaci</a:t>
                      </a:r>
                      <a:r>
                        <a:rPr lang="en-US" dirty="0" err="1" smtClean="0"/>
                        <a:t>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(XML)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625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22847" cy="857250"/>
          </a:xfrm>
        </p:spPr>
        <p:txBody>
          <a:bodyPr>
            <a:normAutofit/>
          </a:bodyPr>
          <a:lstStyle/>
          <a:p>
            <a:r>
              <a:rPr lang="en-US" dirty="0" err="1" smtClean="0"/>
              <a:t>Aplicaciones</a:t>
            </a:r>
            <a:r>
              <a:rPr lang="en-US" dirty="0" smtClean="0"/>
              <a:t> a </a:t>
            </a:r>
            <a:r>
              <a:rPr lang="en-US" dirty="0" err="1" smtClean="0"/>
              <a:t>Integrar</a:t>
            </a:r>
            <a:endParaRPr lang="en-US" dirty="0"/>
          </a:p>
        </p:txBody>
      </p:sp>
      <p:pic>
        <p:nvPicPr>
          <p:cNvPr id="5" name="Content Placeholder 4" descr="Captura de pantalla 2018-02-15 a las 14.13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85" r="-11585"/>
          <a:stretch>
            <a:fillRect/>
          </a:stretch>
        </p:blipFill>
        <p:spPr>
          <a:xfrm>
            <a:off x="115464" y="1975309"/>
            <a:ext cx="3436957" cy="1573004"/>
          </a:xfrm>
        </p:spPr>
      </p:pic>
      <p:pic>
        <p:nvPicPr>
          <p:cNvPr id="6" name="Content Placeholder 3" descr="Captura de pantalla 2018-02-15 a las 14.14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78" r="-13378"/>
          <a:stretch>
            <a:fillRect/>
          </a:stretch>
        </p:blipFill>
        <p:spPr>
          <a:xfrm>
            <a:off x="3205451" y="1975309"/>
            <a:ext cx="3324604" cy="1573004"/>
          </a:xfrm>
          <a:prstGeom prst="rect">
            <a:avLst/>
          </a:prstGeom>
        </p:spPr>
      </p:pic>
      <p:pic>
        <p:nvPicPr>
          <p:cNvPr id="7" name="Content Placeholder 4" descr="Captura de pantalla 2018-02-15 a las 14.15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28" r="-8828"/>
          <a:stretch>
            <a:fillRect/>
          </a:stretch>
        </p:blipFill>
        <p:spPr>
          <a:xfrm>
            <a:off x="6205866" y="2090590"/>
            <a:ext cx="2938134" cy="13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0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22847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Aplicaciones</a:t>
            </a:r>
            <a:r>
              <a:rPr lang="en-US" dirty="0" smtClean="0"/>
              <a:t> a </a:t>
            </a:r>
            <a:r>
              <a:rPr lang="en-US" dirty="0" err="1" smtClean="0"/>
              <a:t>Integrar</a:t>
            </a:r>
            <a:r>
              <a:rPr lang="en-US" dirty="0" smtClean="0"/>
              <a:t> (</a:t>
            </a:r>
            <a:r>
              <a:rPr lang="en-US" dirty="0" err="1" smtClean="0"/>
              <a:t>Wordpress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Captura de pantalla 2018-02-15 a las 14.16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17" r="-12717"/>
          <a:stretch>
            <a:fillRect/>
          </a:stretch>
        </p:blipFill>
        <p:spPr>
          <a:xfrm>
            <a:off x="457200" y="1200151"/>
            <a:ext cx="7197436" cy="3394472"/>
          </a:xfrm>
        </p:spPr>
      </p:pic>
    </p:spTree>
    <p:extLst>
      <p:ext uri="{BB962C8B-B14F-4D97-AF65-F5344CB8AC3E}">
        <p14:creationId xmlns:p14="http://schemas.microsoft.com/office/powerpoint/2010/main" val="37091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22847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Aplicaciones</a:t>
            </a:r>
            <a:r>
              <a:rPr lang="en-US" dirty="0" smtClean="0"/>
              <a:t> a </a:t>
            </a:r>
            <a:r>
              <a:rPr lang="en-US" dirty="0" err="1" smtClean="0"/>
              <a:t>Integrar</a:t>
            </a:r>
            <a:r>
              <a:rPr lang="en-US" dirty="0" smtClean="0"/>
              <a:t> (</a:t>
            </a:r>
            <a:r>
              <a:rPr lang="en-US" dirty="0" err="1" smtClean="0"/>
              <a:t>Wordpress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 descr="Captura de pantalla 2018-02-15 a las 14.17.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53" r="-189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952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22847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Plataforma</a:t>
            </a:r>
            <a:r>
              <a:rPr lang="en-US" dirty="0" smtClean="0"/>
              <a:t> en la </a:t>
            </a:r>
            <a:r>
              <a:rPr lang="en-US" dirty="0" err="1" smtClean="0"/>
              <a:t>Nube</a:t>
            </a:r>
            <a:r>
              <a:rPr lang="en-US" dirty="0" smtClean="0"/>
              <a:t> (Azure)</a:t>
            </a:r>
            <a:endParaRPr lang="en-US" dirty="0"/>
          </a:p>
        </p:txBody>
      </p:sp>
      <p:pic>
        <p:nvPicPr>
          <p:cNvPr id="5" name="Content Placeholder 4" descr="Captura de pantalla 2018-02-15 a las 14.11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2" r="-22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961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Integraci</a:t>
            </a:r>
            <a:r>
              <a:rPr lang="en-US" dirty="0" err="1" smtClean="0"/>
              <a:t>ón</a:t>
            </a:r>
            <a:r>
              <a:rPr lang="en-US" dirty="0" smtClean="0"/>
              <a:t> a </a:t>
            </a:r>
            <a:r>
              <a:rPr lang="en-US" dirty="0" err="1" smtClean="0"/>
              <a:t>realizar</a:t>
            </a:r>
            <a:endParaRPr lang="en-US" dirty="0"/>
          </a:p>
        </p:txBody>
      </p:sp>
      <p:pic>
        <p:nvPicPr>
          <p:cNvPr id="4" name="Content Placeholder 3" descr="Captura de pantalla 2018-02-15 a las 14.19.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73" r="-21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220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766149" cy="857250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Casos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endParaRPr lang="en-US" dirty="0" smtClean="0"/>
          </a:p>
          <a:p>
            <a:r>
              <a:rPr lang="en-US" dirty="0" err="1" smtClean="0"/>
              <a:t>Diseño</a:t>
            </a:r>
            <a:r>
              <a:rPr lang="en-US" dirty="0" smtClean="0"/>
              <a:t> de </a:t>
            </a:r>
            <a:r>
              <a:rPr lang="en-US" dirty="0" err="1" smtClean="0"/>
              <a:t>flujos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BPMN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4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Temporizaci</a:t>
            </a:r>
            <a:r>
              <a:rPr lang="en-US" dirty="0" err="1" smtClean="0"/>
              <a:t>ón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714265"/>
              </p:ext>
            </p:extLst>
          </p:nvPr>
        </p:nvGraphicFramePr>
        <p:xfrm>
          <a:off x="457200" y="2221068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Etapa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Tiempo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transcurrido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</a:t>
                      </a:r>
                      <a:r>
                        <a:rPr lang="en-US" dirty="0" err="1" smtClean="0"/>
                        <a:t>úsqueda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Información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</a:t>
                      </a:r>
                      <a:r>
                        <a:rPr lang="en-US" dirty="0" err="1" smtClean="0"/>
                        <a:t>Meses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Diseño</a:t>
                      </a:r>
                      <a:r>
                        <a:rPr lang="en-US" dirty="0" smtClean="0"/>
                        <a:t> de la </a:t>
                      </a:r>
                      <a:r>
                        <a:rPr lang="en-US" dirty="0" err="1" smtClean="0"/>
                        <a:t>aplicaci</a:t>
                      </a:r>
                      <a:r>
                        <a:rPr lang="en-US" dirty="0" err="1" smtClean="0"/>
                        <a:t>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</a:t>
                      </a:r>
                      <a:r>
                        <a:rPr lang="en-US" dirty="0" err="1" smtClean="0"/>
                        <a:t>Meses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Implementaci</a:t>
                      </a:r>
                      <a:r>
                        <a:rPr lang="en-US" dirty="0" err="1" smtClean="0"/>
                        <a:t>ón</a:t>
                      </a:r>
                      <a:r>
                        <a:rPr lang="en-US" dirty="0" smtClean="0"/>
                        <a:t> de la </a:t>
                      </a:r>
                      <a:r>
                        <a:rPr lang="en-US" dirty="0" err="1" smtClean="0"/>
                        <a:t>aplicación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</a:t>
                      </a:r>
                      <a:r>
                        <a:rPr lang="en-US" dirty="0" err="1" smtClean="0"/>
                        <a:t>Meses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Creaci</a:t>
                      </a:r>
                      <a:r>
                        <a:rPr lang="en-US" dirty="0" err="1" smtClean="0"/>
                        <a:t>ón</a:t>
                      </a:r>
                      <a:r>
                        <a:rPr lang="en-US" dirty="0" smtClean="0"/>
                        <a:t> de la </a:t>
                      </a:r>
                      <a:r>
                        <a:rPr lang="en-US" dirty="0" err="1" smtClean="0"/>
                        <a:t>Memoria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</a:t>
                      </a:r>
                      <a:r>
                        <a:rPr lang="en-US" dirty="0" err="1" smtClean="0"/>
                        <a:t>Meses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2181" y="1357075"/>
            <a:ext cx="2950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Temporizaci</a:t>
            </a:r>
            <a:r>
              <a:rPr lang="en-US" sz="2400" dirty="0" err="1" smtClean="0"/>
              <a:t>ón</a:t>
            </a:r>
            <a:r>
              <a:rPr lang="en-US" sz="2400" dirty="0" smtClean="0"/>
              <a:t> </a:t>
            </a:r>
            <a:r>
              <a:rPr lang="en-US" sz="2400" dirty="0" err="1" smtClean="0"/>
              <a:t>Inicial</a:t>
            </a:r>
            <a:r>
              <a:rPr lang="en-US" sz="2400" dirty="0" smtClean="0"/>
              <a:t>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99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766149" cy="857250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Casos</a:t>
            </a:r>
            <a:r>
              <a:rPr lang="en-US" b="1" dirty="0" smtClean="0"/>
              <a:t> de </a:t>
            </a:r>
            <a:r>
              <a:rPr lang="en-US" b="1" dirty="0" err="1" smtClean="0"/>
              <a:t>Uso</a:t>
            </a:r>
            <a:endParaRPr lang="en-US" b="1" dirty="0" smtClean="0"/>
          </a:p>
          <a:p>
            <a:r>
              <a:rPr lang="en-US" dirty="0" err="1" smtClean="0"/>
              <a:t>Diseño</a:t>
            </a:r>
            <a:r>
              <a:rPr lang="en-US" dirty="0" smtClean="0"/>
              <a:t> de </a:t>
            </a:r>
            <a:r>
              <a:rPr lang="en-US" dirty="0" err="1" smtClean="0"/>
              <a:t>flujos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BPMN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766149" cy="857250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endParaRPr lang="en-US" dirty="0"/>
          </a:p>
        </p:txBody>
      </p:sp>
      <p:pic>
        <p:nvPicPr>
          <p:cNvPr id="5" name="Content Placeholder 4" descr="Captura de pantalla 2018-02-15 a las 14.22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23" r="-222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2198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766149" cy="857250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endParaRPr lang="en-US" dirty="0"/>
          </a:p>
        </p:txBody>
      </p:sp>
      <p:pic>
        <p:nvPicPr>
          <p:cNvPr id="4" name="Content Placeholder 3" descr="Captura de pantalla 2018-02-15 a las 14.23.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322" r="-693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2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766149" cy="857250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Casos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endParaRPr lang="en-US" dirty="0" smtClean="0"/>
          </a:p>
          <a:p>
            <a:r>
              <a:rPr lang="en-US" b="1" dirty="0" err="1" smtClean="0"/>
              <a:t>Diseño</a:t>
            </a:r>
            <a:r>
              <a:rPr lang="en-US" b="1" dirty="0" smtClean="0"/>
              <a:t> de </a:t>
            </a:r>
            <a:r>
              <a:rPr lang="en-US" b="1" dirty="0" err="1" smtClean="0"/>
              <a:t>flujos</a:t>
            </a:r>
            <a:r>
              <a:rPr lang="en-US" b="1" dirty="0" smtClean="0"/>
              <a:t> </a:t>
            </a:r>
            <a:r>
              <a:rPr lang="en-US" b="1" dirty="0" err="1" smtClean="0"/>
              <a:t>usando</a:t>
            </a:r>
            <a:r>
              <a:rPr lang="en-US" b="1" dirty="0" smtClean="0"/>
              <a:t> BPMN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52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766149" cy="857250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endParaRPr lang="en-US" dirty="0"/>
          </a:p>
        </p:txBody>
      </p:sp>
      <p:pic>
        <p:nvPicPr>
          <p:cNvPr id="5" name="Content Placeholder 4" descr="Captura de pantalla 2018-02-15 a las 14.24.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96" r="-2896"/>
          <a:stretch>
            <a:fillRect/>
          </a:stretch>
        </p:blipFill>
        <p:spPr>
          <a:xfrm>
            <a:off x="457200" y="1492547"/>
            <a:ext cx="7520709" cy="2494281"/>
          </a:xfrm>
        </p:spPr>
      </p:pic>
      <p:sp>
        <p:nvSpPr>
          <p:cNvPr id="6" name="TextBox 5"/>
          <p:cNvSpPr txBox="1"/>
          <p:nvPr/>
        </p:nvSpPr>
        <p:spPr>
          <a:xfrm>
            <a:off x="865909" y="3986828"/>
            <a:ext cx="6038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Diagrama</a:t>
            </a:r>
            <a:r>
              <a:rPr lang="en-US" sz="1600" dirty="0" smtClean="0"/>
              <a:t> BPMN </a:t>
            </a:r>
            <a:r>
              <a:rPr lang="en-US" sz="1600" dirty="0" err="1" smtClean="0"/>
              <a:t>Gen</a:t>
            </a:r>
            <a:r>
              <a:rPr lang="en-US" sz="1600" dirty="0" err="1" smtClean="0"/>
              <a:t>érico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490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766149" cy="857250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90" y="1492547"/>
            <a:ext cx="5749529" cy="2494281"/>
          </a:xfrm>
        </p:spPr>
      </p:pic>
      <p:sp>
        <p:nvSpPr>
          <p:cNvPr id="6" name="TextBox 5"/>
          <p:cNvSpPr txBox="1"/>
          <p:nvPr/>
        </p:nvSpPr>
        <p:spPr>
          <a:xfrm>
            <a:off x="865909" y="3986828"/>
            <a:ext cx="6038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Diagrama</a:t>
            </a:r>
            <a:r>
              <a:rPr lang="en-US" sz="1600" dirty="0" smtClean="0"/>
              <a:t> BPMN </a:t>
            </a:r>
            <a:r>
              <a:rPr lang="en-US" sz="1600" dirty="0" err="1" smtClean="0"/>
              <a:t>Clientes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6819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Gesti</a:t>
            </a:r>
            <a:r>
              <a:rPr lang="en-US" dirty="0" err="1" smtClean="0"/>
              <a:t>ón</a:t>
            </a:r>
            <a:r>
              <a:rPr lang="en-US" dirty="0" smtClean="0"/>
              <a:t> de la </a:t>
            </a:r>
            <a:r>
              <a:rPr lang="en-US" dirty="0" err="1" smtClean="0"/>
              <a:t>construcción</a:t>
            </a:r>
            <a:r>
              <a:rPr lang="en-US" dirty="0" smtClean="0"/>
              <a:t> y </a:t>
            </a:r>
            <a:r>
              <a:rPr lang="en-US" dirty="0" err="1" smtClean="0"/>
              <a:t>configuración</a:t>
            </a:r>
            <a:endParaRPr lang="en-US" dirty="0" smtClean="0"/>
          </a:p>
          <a:p>
            <a:r>
              <a:rPr lang="en-US" dirty="0" err="1" smtClean="0"/>
              <a:t>Implementación</a:t>
            </a:r>
            <a:r>
              <a:rPr lang="en-US" dirty="0" smtClean="0"/>
              <a:t> de los </a:t>
            </a:r>
            <a:r>
              <a:rPr lang="en-US" dirty="0" err="1" smtClean="0"/>
              <a:t>flujos</a:t>
            </a:r>
            <a:endParaRPr lang="en-US" dirty="0" smtClean="0"/>
          </a:p>
          <a:p>
            <a:r>
              <a:rPr lang="en-US" dirty="0" err="1" smtClean="0"/>
              <a:t>Implementación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clases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8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Gesti</a:t>
            </a:r>
            <a:r>
              <a:rPr lang="en-US" b="1" dirty="0" err="1" smtClean="0"/>
              <a:t>ón</a:t>
            </a:r>
            <a:r>
              <a:rPr lang="en-US" b="1" dirty="0" smtClean="0"/>
              <a:t> de la </a:t>
            </a:r>
            <a:r>
              <a:rPr lang="en-US" b="1" dirty="0" err="1" smtClean="0"/>
              <a:t>construcción</a:t>
            </a:r>
            <a:r>
              <a:rPr lang="en-US" b="1" dirty="0" smtClean="0"/>
              <a:t> y </a:t>
            </a:r>
            <a:r>
              <a:rPr lang="en-US" b="1" dirty="0" err="1" smtClean="0"/>
              <a:t>configuración</a:t>
            </a:r>
            <a:endParaRPr lang="en-US" b="1" dirty="0" smtClean="0"/>
          </a:p>
          <a:p>
            <a:r>
              <a:rPr lang="en-US" dirty="0" err="1" smtClean="0"/>
              <a:t>Implementación</a:t>
            </a:r>
            <a:r>
              <a:rPr lang="en-US" dirty="0" smtClean="0"/>
              <a:t> de los </a:t>
            </a:r>
            <a:r>
              <a:rPr lang="en-US" dirty="0" err="1" smtClean="0"/>
              <a:t>flujos</a:t>
            </a:r>
            <a:endParaRPr lang="en-US" dirty="0" smtClean="0"/>
          </a:p>
          <a:p>
            <a:r>
              <a:rPr lang="en-US" dirty="0" err="1" smtClean="0"/>
              <a:t>Implementación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clases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9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pic>
        <p:nvPicPr>
          <p:cNvPr id="4" name="Content Placeholder 3" descr="Captura de pantalla 2018-02-15 a las 21.38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9" r="-30749"/>
          <a:stretch>
            <a:fillRect/>
          </a:stretch>
        </p:blipFill>
        <p:spPr>
          <a:xfrm>
            <a:off x="457200" y="1200151"/>
            <a:ext cx="8229600" cy="2990849"/>
          </a:xfrm>
        </p:spPr>
      </p:pic>
      <p:sp>
        <p:nvSpPr>
          <p:cNvPr id="5" name="TextBox 4"/>
          <p:cNvSpPr txBox="1"/>
          <p:nvPr/>
        </p:nvSpPr>
        <p:spPr>
          <a:xfrm>
            <a:off x="704273" y="4214091"/>
            <a:ext cx="71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</a:t>
            </a:r>
            <a:r>
              <a:rPr lang="en-US" dirty="0" err="1" smtClean="0"/>
              <a:t>ódulos</a:t>
            </a:r>
            <a:r>
              <a:rPr lang="en-US" dirty="0" smtClean="0"/>
              <a:t> Maven ISROS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1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Gesti</a:t>
            </a:r>
            <a:r>
              <a:rPr lang="en-US" dirty="0" err="1" smtClean="0"/>
              <a:t>ón</a:t>
            </a:r>
            <a:r>
              <a:rPr lang="en-US" dirty="0" smtClean="0"/>
              <a:t> de la </a:t>
            </a:r>
            <a:r>
              <a:rPr lang="en-US" dirty="0" err="1" smtClean="0"/>
              <a:t>construcción</a:t>
            </a:r>
            <a:r>
              <a:rPr lang="en-US" dirty="0" smtClean="0"/>
              <a:t> y </a:t>
            </a:r>
            <a:r>
              <a:rPr lang="en-US" dirty="0" err="1" smtClean="0"/>
              <a:t>configuración</a:t>
            </a:r>
            <a:endParaRPr lang="en-US" dirty="0" smtClean="0"/>
          </a:p>
          <a:p>
            <a:r>
              <a:rPr lang="en-US" b="1" dirty="0" err="1" smtClean="0"/>
              <a:t>Implementación</a:t>
            </a:r>
            <a:r>
              <a:rPr lang="en-US" b="1" dirty="0" smtClean="0"/>
              <a:t> de los </a:t>
            </a:r>
            <a:r>
              <a:rPr lang="en-US" b="1" dirty="0" err="1" smtClean="0"/>
              <a:t>flujos</a:t>
            </a:r>
            <a:endParaRPr lang="en-US" b="1" dirty="0" smtClean="0"/>
          </a:p>
          <a:p>
            <a:r>
              <a:rPr lang="en-US" dirty="0" err="1" smtClean="0"/>
              <a:t>Implementación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clases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09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se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dirty="0" err="1" smtClean="0"/>
              <a:t>ás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Las </a:t>
            </a:r>
            <a:r>
              <a:rPr lang="en-US" dirty="0" err="1" smtClean="0"/>
              <a:t>empresas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dirty="0" err="1" smtClean="0"/>
              <a:t>soluciones</a:t>
            </a:r>
            <a:r>
              <a:rPr lang="en-US" dirty="0" smtClean="0"/>
              <a:t> </a:t>
            </a:r>
            <a:r>
              <a:rPr lang="en-US" dirty="0" err="1" smtClean="0"/>
              <a:t>heterogeneas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requieren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sincronizada</a:t>
            </a:r>
            <a:r>
              <a:rPr lang="en-US" dirty="0" smtClean="0"/>
              <a:t> de forma </a:t>
            </a:r>
            <a:r>
              <a:rPr lang="en-US" dirty="0" err="1" smtClean="0"/>
              <a:t>rápida</a:t>
            </a:r>
            <a:r>
              <a:rPr lang="en-US" dirty="0" smtClean="0"/>
              <a:t> y </a:t>
            </a:r>
            <a:r>
              <a:rPr lang="en-US" dirty="0" err="1" smtClean="0"/>
              <a:t>sencilla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63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pic>
        <p:nvPicPr>
          <p:cNvPr id="5" name="Content Placeholder 4" descr="Captura de pantalla 2018-02-15 a las 21.41.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76" b="-201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930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59" y="1200151"/>
            <a:ext cx="3725481" cy="3394472"/>
          </a:xfrm>
        </p:spPr>
      </p:pic>
    </p:spTree>
    <p:extLst>
      <p:ext uri="{BB962C8B-B14F-4D97-AF65-F5344CB8AC3E}">
        <p14:creationId xmlns:p14="http://schemas.microsoft.com/office/powerpoint/2010/main" val="157524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59" y="1224970"/>
            <a:ext cx="3725481" cy="3344834"/>
          </a:xfrm>
        </p:spPr>
      </p:pic>
    </p:spTree>
    <p:extLst>
      <p:ext uri="{BB962C8B-B14F-4D97-AF65-F5344CB8AC3E}">
        <p14:creationId xmlns:p14="http://schemas.microsoft.com/office/powerpoint/2010/main" val="4233998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Gesti</a:t>
            </a:r>
            <a:r>
              <a:rPr lang="en-US" dirty="0" err="1" smtClean="0"/>
              <a:t>ón</a:t>
            </a:r>
            <a:r>
              <a:rPr lang="en-US" dirty="0" smtClean="0"/>
              <a:t> de la </a:t>
            </a:r>
            <a:r>
              <a:rPr lang="en-US" dirty="0" err="1" smtClean="0"/>
              <a:t>construcción</a:t>
            </a:r>
            <a:r>
              <a:rPr lang="en-US" dirty="0" smtClean="0"/>
              <a:t> y </a:t>
            </a:r>
            <a:r>
              <a:rPr lang="en-US" dirty="0" err="1" smtClean="0"/>
              <a:t>configuración</a:t>
            </a:r>
            <a:endParaRPr lang="en-US" dirty="0" smtClean="0"/>
          </a:p>
          <a:p>
            <a:r>
              <a:rPr lang="en-US" dirty="0" err="1" smtClean="0"/>
              <a:t>Implementación</a:t>
            </a:r>
            <a:r>
              <a:rPr lang="en-US" dirty="0" smtClean="0"/>
              <a:t> de los </a:t>
            </a:r>
            <a:r>
              <a:rPr lang="en-US" dirty="0" err="1" smtClean="0"/>
              <a:t>flujos</a:t>
            </a:r>
            <a:endParaRPr lang="en-US" dirty="0" smtClean="0"/>
          </a:p>
          <a:p>
            <a:r>
              <a:rPr lang="en-US" b="1" dirty="0" err="1" smtClean="0"/>
              <a:t>Implementación</a:t>
            </a:r>
            <a:r>
              <a:rPr lang="en-US" b="1" dirty="0" smtClean="0"/>
              <a:t> de </a:t>
            </a:r>
            <a:r>
              <a:rPr lang="en-US" b="1" dirty="0" err="1" smtClean="0"/>
              <a:t>las</a:t>
            </a:r>
            <a:r>
              <a:rPr lang="en-US" b="1" dirty="0" smtClean="0"/>
              <a:t> </a:t>
            </a:r>
            <a:r>
              <a:rPr lang="en-US" b="1" dirty="0" err="1" smtClean="0"/>
              <a:t>clases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7581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16271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6048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104914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895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pic>
        <p:nvPicPr>
          <p:cNvPr id="7" name="Content Placeholder 6" descr="Captura de pantalla 2018-02-15 a las 21.56.06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0" r="-2460"/>
          <a:stretch>
            <a:fillRect/>
          </a:stretch>
        </p:blipFill>
        <p:spPr>
          <a:xfrm>
            <a:off x="792018" y="1640715"/>
            <a:ext cx="3514436" cy="2953908"/>
          </a:xfrm>
        </p:spPr>
      </p:pic>
      <p:pic>
        <p:nvPicPr>
          <p:cNvPr id="8" name="Content Placeholder 7" descr="Captura de pantalla 2018-02-15 a las 21.56.14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14" r="-6514"/>
          <a:stretch>
            <a:fillRect/>
          </a:stretch>
        </p:blipFill>
        <p:spPr>
          <a:xfrm>
            <a:off x="4648200" y="1639455"/>
            <a:ext cx="3515935" cy="2955168"/>
          </a:xfrm>
        </p:spPr>
      </p:pic>
    </p:spTree>
    <p:extLst>
      <p:ext uri="{BB962C8B-B14F-4D97-AF65-F5344CB8AC3E}">
        <p14:creationId xmlns:p14="http://schemas.microsoft.com/office/powerpoint/2010/main" val="81102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661258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3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474369"/>
              </p:ext>
            </p:extLst>
          </p:nvPr>
        </p:nvGraphicFramePr>
        <p:xfrm>
          <a:off x="457200" y="1200150"/>
          <a:ext cx="8229600" cy="3337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33372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Captura de pantalla 2018-02-15 a las 21.58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3" y="1679864"/>
            <a:ext cx="2509356" cy="1864591"/>
          </a:xfrm>
          <a:prstGeom prst="rect">
            <a:avLst/>
          </a:prstGeom>
        </p:spPr>
      </p:pic>
      <p:pic>
        <p:nvPicPr>
          <p:cNvPr id="7" name="Picture 6" descr="Captura de pantalla 2018-02-15 a las 21.5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1679864"/>
            <a:ext cx="2478809" cy="1783772"/>
          </a:xfrm>
          <a:prstGeom prst="rect">
            <a:avLst/>
          </a:prstGeom>
        </p:spPr>
      </p:pic>
      <p:pic>
        <p:nvPicPr>
          <p:cNvPr id="8" name="Picture 7" descr="Captura de pantalla 2018-02-15 a las 21.58.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1660236"/>
            <a:ext cx="2281382" cy="21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3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559240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075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004281" cy="857250"/>
          </a:xfrm>
        </p:spPr>
        <p:txBody>
          <a:bodyPr/>
          <a:lstStyle/>
          <a:p>
            <a:r>
              <a:rPr lang="en-US" dirty="0" err="1" smtClean="0"/>
              <a:t>Presentación</a:t>
            </a:r>
            <a:r>
              <a:rPr lang="en-US" dirty="0" smtClean="0"/>
              <a:t> del </a:t>
            </a:r>
            <a:r>
              <a:rPr lang="en-US" dirty="0" err="1" smtClean="0"/>
              <a:t>problema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749192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824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105073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Implementaci</a:t>
            </a:r>
            <a:r>
              <a:rPr lang="en-US" dirty="0" err="1" smtClean="0"/>
              <a:t>ón</a:t>
            </a:r>
            <a:r>
              <a:rPr lang="en-US" dirty="0" smtClean="0"/>
              <a:t> del </a:t>
            </a:r>
            <a:r>
              <a:rPr lang="en-US" dirty="0" err="1" smtClean="0"/>
              <a:t>tema</a:t>
            </a:r>
            <a:r>
              <a:rPr lang="en-US" dirty="0" smtClean="0"/>
              <a:t> </a:t>
            </a:r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cat</a:t>
            </a:r>
            <a:r>
              <a:rPr lang="en-US" dirty="0" err="1" smtClean="0"/>
              <a:t>álogo</a:t>
            </a:r>
            <a:endParaRPr lang="en-US" dirty="0" smtClean="0"/>
          </a:p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compra</a:t>
            </a:r>
            <a:endParaRPr lang="en-US" dirty="0" smtClean="0"/>
          </a:p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finalización</a:t>
            </a:r>
            <a:r>
              <a:rPr lang="en-US" dirty="0" smtClean="0"/>
              <a:t> de </a:t>
            </a:r>
            <a:r>
              <a:rPr lang="en-US" dirty="0" err="1" smtClean="0"/>
              <a:t>compra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9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105073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Implementaci</a:t>
            </a:r>
            <a:r>
              <a:rPr lang="en-US" dirty="0" err="1" smtClean="0"/>
              <a:t>ón</a:t>
            </a:r>
            <a:r>
              <a:rPr lang="en-US" dirty="0" smtClean="0"/>
              <a:t> del </a:t>
            </a:r>
            <a:r>
              <a:rPr lang="en-US" dirty="0" err="1" smtClean="0"/>
              <a:t>tema</a:t>
            </a:r>
            <a:r>
              <a:rPr lang="en-US" dirty="0" smtClean="0"/>
              <a:t> </a:t>
            </a:r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Pantalla</a:t>
            </a:r>
            <a:r>
              <a:rPr lang="en-US" b="1" dirty="0" smtClean="0"/>
              <a:t> de </a:t>
            </a:r>
            <a:r>
              <a:rPr lang="en-US" b="1" dirty="0" err="1" smtClean="0"/>
              <a:t>cat</a:t>
            </a:r>
            <a:r>
              <a:rPr lang="en-US" b="1" dirty="0" err="1" smtClean="0"/>
              <a:t>álogo</a:t>
            </a:r>
            <a:endParaRPr lang="en-US" b="1" dirty="0" smtClean="0"/>
          </a:p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compra</a:t>
            </a:r>
            <a:endParaRPr lang="en-US" dirty="0" smtClean="0"/>
          </a:p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finalización</a:t>
            </a:r>
            <a:r>
              <a:rPr lang="en-US" dirty="0" smtClean="0"/>
              <a:t> de </a:t>
            </a:r>
            <a:r>
              <a:rPr lang="en-US" dirty="0" err="1" smtClean="0"/>
              <a:t>compra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3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324436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Implementaci</a:t>
            </a:r>
            <a:r>
              <a:rPr lang="en-US" dirty="0" err="1" smtClean="0"/>
              <a:t>ón</a:t>
            </a:r>
            <a:r>
              <a:rPr lang="en-US" dirty="0" smtClean="0"/>
              <a:t> del </a:t>
            </a:r>
            <a:r>
              <a:rPr lang="en-US" dirty="0" err="1" smtClean="0"/>
              <a:t>tema</a:t>
            </a:r>
            <a:r>
              <a:rPr lang="en-US" dirty="0" smtClean="0"/>
              <a:t> </a:t>
            </a:r>
            <a:r>
              <a:rPr lang="en-US" dirty="0" err="1" smtClean="0"/>
              <a:t>Wordpress</a:t>
            </a:r>
            <a:endParaRPr lang="en-US" dirty="0"/>
          </a:p>
        </p:txBody>
      </p:sp>
      <p:pic>
        <p:nvPicPr>
          <p:cNvPr id="4" name="Content Placeholder 3" descr="Captura de pantalla 2018-02-15 a las 22.03.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96" r="-14596"/>
          <a:stretch>
            <a:fillRect/>
          </a:stretch>
        </p:blipFill>
        <p:spPr>
          <a:xfrm>
            <a:off x="457200" y="1302061"/>
            <a:ext cx="7982527" cy="3292562"/>
          </a:xfrm>
        </p:spPr>
      </p:pic>
    </p:spTree>
    <p:extLst>
      <p:ext uri="{BB962C8B-B14F-4D97-AF65-F5344CB8AC3E}">
        <p14:creationId xmlns:p14="http://schemas.microsoft.com/office/powerpoint/2010/main" val="195751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105073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Implementaci</a:t>
            </a:r>
            <a:r>
              <a:rPr lang="en-US" dirty="0" err="1" smtClean="0"/>
              <a:t>ón</a:t>
            </a:r>
            <a:r>
              <a:rPr lang="en-US" dirty="0" smtClean="0"/>
              <a:t> del </a:t>
            </a:r>
            <a:r>
              <a:rPr lang="en-US" dirty="0" err="1" smtClean="0"/>
              <a:t>tema</a:t>
            </a:r>
            <a:r>
              <a:rPr lang="en-US" dirty="0" smtClean="0"/>
              <a:t> </a:t>
            </a:r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cat</a:t>
            </a:r>
            <a:r>
              <a:rPr lang="en-US" dirty="0" err="1" smtClean="0"/>
              <a:t>álogo</a:t>
            </a:r>
            <a:endParaRPr lang="en-US" dirty="0" smtClean="0"/>
          </a:p>
          <a:p>
            <a:r>
              <a:rPr lang="en-US" b="1" dirty="0" err="1" smtClean="0"/>
              <a:t>Pantalla</a:t>
            </a:r>
            <a:r>
              <a:rPr lang="en-US" b="1" dirty="0" smtClean="0"/>
              <a:t> de </a:t>
            </a:r>
            <a:r>
              <a:rPr lang="en-US" b="1" dirty="0" err="1" smtClean="0"/>
              <a:t>compra</a:t>
            </a:r>
            <a:endParaRPr lang="en-US" b="1" dirty="0" smtClean="0"/>
          </a:p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finalización</a:t>
            </a:r>
            <a:r>
              <a:rPr lang="en-US" dirty="0" smtClean="0"/>
              <a:t> de </a:t>
            </a:r>
            <a:r>
              <a:rPr lang="en-US" dirty="0" err="1" smtClean="0"/>
              <a:t>compra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0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324436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Implementaci</a:t>
            </a:r>
            <a:r>
              <a:rPr lang="en-US" dirty="0" err="1" smtClean="0"/>
              <a:t>ón</a:t>
            </a:r>
            <a:r>
              <a:rPr lang="en-US" dirty="0" smtClean="0"/>
              <a:t> del </a:t>
            </a:r>
            <a:r>
              <a:rPr lang="en-US" dirty="0" err="1" smtClean="0"/>
              <a:t>tema</a:t>
            </a:r>
            <a:r>
              <a:rPr lang="en-US" dirty="0" smtClean="0"/>
              <a:t> </a:t>
            </a:r>
            <a:r>
              <a:rPr lang="en-US" dirty="0" err="1" smtClean="0"/>
              <a:t>Wordpress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83" y="1302061"/>
            <a:ext cx="6523961" cy="3292562"/>
          </a:xfrm>
        </p:spPr>
      </p:pic>
    </p:spTree>
    <p:extLst>
      <p:ext uri="{BB962C8B-B14F-4D97-AF65-F5344CB8AC3E}">
        <p14:creationId xmlns:p14="http://schemas.microsoft.com/office/powerpoint/2010/main" val="178852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105073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Implementaci</a:t>
            </a:r>
            <a:r>
              <a:rPr lang="en-US" dirty="0" err="1" smtClean="0"/>
              <a:t>ón</a:t>
            </a:r>
            <a:r>
              <a:rPr lang="en-US" dirty="0" smtClean="0"/>
              <a:t> del </a:t>
            </a:r>
            <a:r>
              <a:rPr lang="en-US" dirty="0" err="1" smtClean="0"/>
              <a:t>tema</a:t>
            </a:r>
            <a:r>
              <a:rPr lang="en-US" dirty="0" smtClean="0"/>
              <a:t> </a:t>
            </a:r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cat</a:t>
            </a:r>
            <a:r>
              <a:rPr lang="en-US" dirty="0" err="1" smtClean="0"/>
              <a:t>álogo</a:t>
            </a:r>
            <a:endParaRPr lang="en-US" dirty="0" smtClean="0"/>
          </a:p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compra</a:t>
            </a:r>
            <a:endParaRPr lang="en-US" dirty="0" smtClean="0"/>
          </a:p>
          <a:p>
            <a:r>
              <a:rPr lang="en-US" b="1" dirty="0" err="1" smtClean="0"/>
              <a:t>Pantalla</a:t>
            </a:r>
            <a:r>
              <a:rPr lang="en-US" b="1" dirty="0" smtClean="0"/>
              <a:t> de </a:t>
            </a:r>
            <a:r>
              <a:rPr lang="en-US" b="1" dirty="0" err="1" smtClean="0"/>
              <a:t>finalización</a:t>
            </a:r>
            <a:r>
              <a:rPr lang="en-US" b="1" dirty="0" smtClean="0"/>
              <a:t> de </a:t>
            </a:r>
            <a:r>
              <a:rPr lang="en-US" b="1" dirty="0" err="1" smtClean="0"/>
              <a:t>compra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474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324436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Implementaci</a:t>
            </a:r>
            <a:r>
              <a:rPr lang="en-US" dirty="0" err="1" smtClean="0"/>
              <a:t>ón</a:t>
            </a:r>
            <a:r>
              <a:rPr lang="en-US" dirty="0" smtClean="0"/>
              <a:t> del </a:t>
            </a:r>
            <a:r>
              <a:rPr lang="en-US" dirty="0" err="1" smtClean="0"/>
              <a:t>tema</a:t>
            </a:r>
            <a:r>
              <a:rPr lang="en-US" dirty="0" smtClean="0"/>
              <a:t> </a:t>
            </a:r>
            <a:r>
              <a:rPr lang="en-US" dirty="0" err="1" smtClean="0"/>
              <a:t>Wordpress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83" y="1969748"/>
            <a:ext cx="6523961" cy="1957188"/>
          </a:xfrm>
        </p:spPr>
      </p:pic>
    </p:spTree>
    <p:extLst>
      <p:ext uri="{BB962C8B-B14F-4D97-AF65-F5344CB8AC3E}">
        <p14:creationId xmlns:p14="http://schemas.microsoft.com/office/powerpoint/2010/main" val="353376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324436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Implementaci</a:t>
            </a:r>
            <a:r>
              <a:rPr lang="en-US" dirty="0" err="1" smtClean="0"/>
              <a:t>ón</a:t>
            </a:r>
            <a:r>
              <a:rPr lang="en-US" dirty="0" smtClean="0"/>
              <a:t> del </a:t>
            </a:r>
            <a:r>
              <a:rPr lang="en-US" dirty="0" err="1" smtClean="0"/>
              <a:t>tema</a:t>
            </a:r>
            <a:r>
              <a:rPr lang="en-US" dirty="0" smtClean="0"/>
              <a:t> </a:t>
            </a:r>
            <a:r>
              <a:rPr lang="en-US" dirty="0" err="1" smtClean="0"/>
              <a:t>Wordpress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183" y="1281545"/>
            <a:ext cx="4576049" cy="3244273"/>
          </a:xfrm>
        </p:spPr>
      </p:pic>
    </p:spTree>
    <p:extLst>
      <p:ext uri="{BB962C8B-B14F-4D97-AF65-F5344CB8AC3E}">
        <p14:creationId xmlns:p14="http://schemas.microsoft.com/office/powerpoint/2010/main" val="198914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Generales</a:t>
            </a:r>
            <a:endParaRPr lang="en-US" dirty="0" smtClean="0"/>
          </a:p>
          <a:p>
            <a:r>
              <a:rPr lang="en-US" dirty="0" err="1" smtClean="0"/>
              <a:t>Mejoras</a:t>
            </a:r>
            <a:r>
              <a:rPr lang="en-US" dirty="0" smtClean="0"/>
              <a:t> del </a:t>
            </a:r>
            <a:r>
              <a:rPr lang="en-US" dirty="0" err="1" smtClean="0"/>
              <a:t>Proyecto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9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Conclusiones</a:t>
            </a:r>
            <a:r>
              <a:rPr lang="en-US" dirty="0" smtClean="0"/>
              <a:t> </a:t>
            </a:r>
            <a:r>
              <a:rPr lang="en-US" dirty="0" err="1" smtClean="0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dirty="0" err="1" smtClean="0"/>
              <a:t>tecnolog</a:t>
            </a:r>
            <a:r>
              <a:rPr lang="en-US" dirty="0" err="1" smtClean="0"/>
              <a:t>ías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integración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Mejora</a:t>
            </a:r>
            <a:r>
              <a:rPr lang="en-US" dirty="0" smtClean="0"/>
              <a:t> de </a:t>
            </a:r>
            <a:r>
              <a:rPr lang="en-US" dirty="0" err="1" smtClean="0"/>
              <a:t>conocimiento</a:t>
            </a:r>
            <a:r>
              <a:rPr lang="en-US" dirty="0" smtClean="0"/>
              <a:t> en </a:t>
            </a:r>
            <a:r>
              <a:rPr lang="en-US" dirty="0" err="1" smtClean="0"/>
              <a:t>lenguajes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Java y PHP.</a:t>
            </a:r>
          </a:p>
          <a:p>
            <a:r>
              <a:rPr lang="en-US" dirty="0" err="1" smtClean="0"/>
              <a:t>Conocimiento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notaciones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BPMN o UML.</a:t>
            </a:r>
          </a:p>
          <a:p>
            <a:r>
              <a:rPr lang="en-US" dirty="0" err="1" smtClean="0"/>
              <a:t>Contribución</a:t>
            </a:r>
            <a:r>
              <a:rPr lang="en-US" dirty="0" smtClean="0"/>
              <a:t> a la </a:t>
            </a:r>
            <a:r>
              <a:rPr lang="en-US" dirty="0" err="1" smtClean="0"/>
              <a:t>comunidad</a:t>
            </a:r>
            <a:r>
              <a:rPr lang="en-US" dirty="0" smtClean="0"/>
              <a:t> de Software </a:t>
            </a:r>
            <a:r>
              <a:rPr lang="en-US" dirty="0" err="1" smtClean="0"/>
              <a:t>Libre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0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902225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Soluciones</a:t>
            </a:r>
            <a:r>
              <a:rPr lang="en-US" dirty="0" smtClean="0"/>
              <a:t> al </a:t>
            </a:r>
            <a:r>
              <a:rPr lang="en-US" dirty="0" err="1" smtClean="0"/>
              <a:t>problema</a:t>
            </a:r>
            <a:r>
              <a:rPr lang="en-US" dirty="0" smtClean="0"/>
              <a:t> (</a:t>
            </a:r>
            <a:r>
              <a:rPr lang="en-US" dirty="0" err="1" smtClean="0"/>
              <a:t>heterogéneas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Captura de pantalla 2018-02-15 a las 11.3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327" r="-43327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353375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Conclusiones</a:t>
            </a:r>
            <a:r>
              <a:rPr lang="en-US" dirty="0" smtClean="0"/>
              <a:t> </a:t>
            </a:r>
            <a:r>
              <a:rPr lang="en-US" dirty="0" err="1" smtClean="0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224394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Conocimiento</a:t>
            </a:r>
            <a:r>
              <a:rPr lang="en-US" dirty="0" smtClean="0"/>
              <a:t> de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con </a:t>
            </a:r>
            <a:r>
              <a:rPr lang="en-US" dirty="0" err="1" smtClean="0"/>
              <a:t>experiencia</a:t>
            </a:r>
            <a:r>
              <a:rPr lang="en-US" dirty="0" smtClean="0"/>
              <a:t> </a:t>
            </a:r>
            <a:r>
              <a:rPr lang="en-US" dirty="0" err="1" smtClean="0"/>
              <a:t>propia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1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Conclusiones</a:t>
            </a:r>
            <a:r>
              <a:rPr lang="en-US" dirty="0" smtClean="0"/>
              <a:t> </a:t>
            </a:r>
            <a:r>
              <a:rPr lang="en-US" dirty="0" err="1" smtClean="0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5696"/>
            <a:ext cx="8229600" cy="1224394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err="1" smtClean="0"/>
              <a:t>Proyecto</a:t>
            </a:r>
            <a:r>
              <a:rPr lang="en-US" b="1" dirty="0" smtClean="0"/>
              <a:t> PLATINO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err="1" smtClean="0"/>
              <a:t>Proyecto</a:t>
            </a:r>
            <a:r>
              <a:rPr lang="en-US" dirty="0" smtClean="0"/>
              <a:t> del </a:t>
            </a:r>
            <a:r>
              <a:rPr lang="en-US" dirty="0" err="1" smtClean="0"/>
              <a:t>gobierno</a:t>
            </a:r>
            <a:r>
              <a:rPr lang="en-US" dirty="0" smtClean="0"/>
              <a:t> de </a:t>
            </a:r>
            <a:r>
              <a:rPr lang="en-US" dirty="0" err="1" smtClean="0"/>
              <a:t>canarias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provee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arquitecura</a:t>
            </a:r>
            <a:r>
              <a:rPr lang="en-US" dirty="0" smtClean="0"/>
              <a:t> de </a:t>
            </a:r>
            <a:r>
              <a:rPr lang="en-US" dirty="0" err="1" smtClean="0"/>
              <a:t>integración</a:t>
            </a:r>
            <a:r>
              <a:rPr lang="en-US" dirty="0" smtClean="0"/>
              <a:t> y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provee</a:t>
            </a:r>
            <a:r>
              <a:rPr lang="en-US" dirty="0" smtClean="0"/>
              <a:t>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smtClean="0"/>
              <a:t>consejerias</a:t>
            </a:r>
            <a:r>
              <a:rPr lang="en-US" dirty="0" smtClean="0"/>
              <a:t> del </a:t>
            </a:r>
            <a:r>
              <a:rPr lang="en-US" dirty="0" err="1" smtClean="0"/>
              <a:t>gobierno</a:t>
            </a:r>
            <a:r>
              <a:rPr lang="en-US" dirty="0" smtClean="0"/>
              <a:t> de </a:t>
            </a:r>
            <a:r>
              <a:rPr lang="en-US" dirty="0" err="1" smtClean="0"/>
              <a:t>canarias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Captura de pantalla 2018-02-15 a las 22.11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2690090"/>
            <a:ext cx="2692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7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del </a:t>
            </a:r>
            <a:r>
              <a:rPr lang="en-US" dirty="0" err="1" smtClean="0"/>
              <a:t>Proyecto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74394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Integrar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dirty="0" err="1" smtClean="0"/>
              <a:t>ás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Balanceador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endParaRPr lang="en-US" dirty="0" smtClean="0"/>
          </a:p>
          <a:p>
            <a:r>
              <a:rPr lang="en-US" dirty="0" err="1" smtClean="0"/>
              <a:t>Generador</a:t>
            </a:r>
            <a:r>
              <a:rPr lang="en-US" dirty="0" smtClean="0"/>
              <a:t> de </a:t>
            </a:r>
            <a:r>
              <a:rPr lang="en-US" dirty="0" err="1" smtClean="0"/>
              <a:t>c</a:t>
            </a:r>
            <a:r>
              <a:rPr lang="en-US" dirty="0" err="1" smtClean="0"/>
              <a:t>ódigo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ESB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8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del </a:t>
            </a:r>
            <a:r>
              <a:rPr lang="en-US" dirty="0" err="1" smtClean="0"/>
              <a:t>Proyecto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743940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Integrar</a:t>
            </a:r>
            <a:r>
              <a:rPr lang="en-US" b="1" dirty="0" smtClean="0"/>
              <a:t> </a:t>
            </a:r>
            <a:r>
              <a:rPr lang="en-US" b="1" dirty="0" err="1" smtClean="0"/>
              <a:t>m</a:t>
            </a:r>
            <a:r>
              <a:rPr lang="en-US" b="1" dirty="0" err="1" smtClean="0"/>
              <a:t>ás</a:t>
            </a:r>
            <a:r>
              <a:rPr lang="en-US" b="1" dirty="0" smtClean="0"/>
              <a:t> </a:t>
            </a:r>
            <a:r>
              <a:rPr lang="en-US" b="1" dirty="0" err="1" smtClean="0"/>
              <a:t>aplicaciones</a:t>
            </a:r>
            <a:r>
              <a:rPr lang="en-US" b="1" dirty="0" smtClean="0"/>
              <a:t>.</a:t>
            </a:r>
          </a:p>
          <a:p>
            <a:r>
              <a:rPr lang="en-US" dirty="0" err="1" smtClean="0"/>
              <a:t>Balanceador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endParaRPr lang="en-US" dirty="0" smtClean="0"/>
          </a:p>
          <a:p>
            <a:r>
              <a:rPr lang="en-US" dirty="0" err="1" smtClean="0"/>
              <a:t>Generador</a:t>
            </a:r>
            <a:r>
              <a:rPr lang="en-US" dirty="0" smtClean="0"/>
              <a:t> de </a:t>
            </a:r>
            <a:r>
              <a:rPr lang="en-US" dirty="0" err="1" smtClean="0"/>
              <a:t>c</a:t>
            </a:r>
            <a:r>
              <a:rPr lang="en-US" dirty="0" err="1" smtClean="0"/>
              <a:t>ódigo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ESB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del </a:t>
            </a:r>
            <a:r>
              <a:rPr lang="en-US" dirty="0" err="1" smtClean="0"/>
              <a:t>Proyecto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74394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Integrar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dirty="0" err="1" smtClean="0"/>
              <a:t>ás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Balanceador</a:t>
            </a:r>
            <a:r>
              <a:rPr lang="en-US" b="1" dirty="0" smtClean="0"/>
              <a:t> de </a:t>
            </a:r>
            <a:r>
              <a:rPr lang="en-US" b="1" dirty="0" err="1" smtClean="0"/>
              <a:t>aplicaciones</a:t>
            </a:r>
            <a:endParaRPr lang="en-US" b="1" dirty="0" smtClean="0"/>
          </a:p>
          <a:p>
            <a:r>
              <a:rPr lang="en-US" dirty="0" err="1" smtClean="0"/>
              <a:t>Generador</a:t>
            </a:r>
            <a:r>
              <a:rPr lang="en-US" dirty="0" smtClean="0"/>
              <a:t> de </a:t>
            </a:r>
            <a:r>
              <a:rPr lang="en-US" dirty="0" err="1" smtClean="0"/>
              <a:t>c</a:t>
            </a:r>
            <a:r>
              <a:rPr lang="en-US" dirty="0" err="1" smtClean="0"/>
              <a:t>ódigo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ESB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del </a:t>
            </a:r>
            <a:r>
              <a:rPr lang="en-US" dirty="0" err="1" smtClean="0"/>
              <a:t>Proyecto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74394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Integrar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dirty="0" err="1" smtClean="0"/>
              <a:t>ás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Balanceador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endParaRPr lang="en-US" dirty="0" smtClean="0"/>
          </a:p>
          <a:p>
            <a:r>
              <a:rPr lang="en-US" b="1" dirty="0" err="1" smtClean="0"/>
              <a:t>Generador</a:t>
            </a:r>
            <a:r>
              <a:rPr lang="en-US" b="1" dirty="0" smtClean="0"/>
              <a:t> de </a:t>
            </a:r>
            <a:r>
              <a:rPr lang="en-US" b="1" dirty="0" err="1" smtClean="0"/>
              <a:t>c</a:t>
            </a:r>
            <a:r>
              <a:rPr lang="en-US" b="1" dirty="0" err="1" smtClean="0"/>
              <a:t>ódigo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ESB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636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del </a:t>
            </a:r>
            <a:r>
              <a:rPr lang="en-US" dirty="0" err="1" smtClean="0"/>
              <a:t>Proyecto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74394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Integrar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dirty="0" err="1" smtClean="0"/>
              <a:t>ás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Balanceador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endParaRPr lang="en-US" dirty="0" smtClean="0"/>
          </a:p>
          <a:p>
            <a:r>
              <a:rPr lang="en-US" b="1" dirty="0" err="1" smtClean="0"/>
              <a:t>Generador</a:t>
            </a:r>
            <a:r>
              <a:rPr lang="en-US" b="1" dirty="0" smtClean="0"/>
              <a:t> de </a:t>
            </a:r>
            <a:r>
              <a:rPr lang="en-US" b="1" dirty="0" err="1" smtClean="0"/>
              <a:t>c</a:t>
            </a:r>
            <a:r>
              <a:rPr lang="en-US" b="1" dirty="0" err="1" smtClean="0"/>
              <a:t>ódigo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ESB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625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del </a:t>
            </a:r>
            <a:r>
              <a:rPr lang="en-US" dirty="0" err="1" smtClean="0"/>
              <a:t>Proyecto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624031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Generador</a:t>
            </a:r>
            <a:r>
              <a:rPr lang="en-US" b="1" dirty="0" smtClean="0"/>
              <a:t> de </a:t>
            </a:r>
            <a:r>
              <a:rPr lang="en-US" b="1" dirty="0" err="1" smtClean="0"/>
              <a:t>c</a:t>
            </a:r>
            <a:r>
              <a:rPr lang="en-US" b="1" dirty="0" err="1" smtClean="0"/>
              <a:t>ódigo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ESB</a:t>
            </a:r>
            <a:endParaRPr lang="en-US" b="1" dirty="0"/>
          </a:p>
        </p:txBody>
      </p:sp>
      <p:pic>
        <p:nvPicPr>
          <p:cNvPr id="3" name="Picture 2" descr="Captura de pantalla 2018-02-15 a las 22.1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19" y="1824182"/>
            <a:ext cx="4483099" cy="27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47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➢ [</a:t>
            </a:r>
            <a:r>
              <a:rPr lang="en-US" dirty="0"/>
              <a:t>1] Open Source ESB in Action. </a:t>
            </a:r>
            <a:r>
              <a:rPr lang="en-US" i="1" dirty="0"/>
              <a:t>[</a:t>
            </a:r>
            <a:r>
              <a:rPr lang="en-US" i="1" dirty="0" err="1"/>
              <a:t>Rademakers</a:t>
            </a:r>
            <a:r>
              <a:rPr lang="en-US" i="1" dirty="0"/>
              <a:t>, </a:t>
            </a:r>
            <a:r>
              <a:rPr lang="en-US" i="1" dirty="0" err="1"/>
              <a:t>Tijs</a:t>
            </a:r>
            <a:r>
              <a:rPr lang="en-US" i="1" dirty="0"/>
              <a:t>; Dirksen, Jos, 2009]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[2] Business process driven SOA using BPMN and BPEL </a:t>
            </a:r>
            <a:r>
              <a:rPr lang="en-US" i="1" dirty="0"/>
              <a:t>[</a:t>
            </a:r>
            <a:r>
              <a:rPr lang="en-US" i="1" dirty="0" err="1"/>
              <a:t>Juric</a:t>
            </a:r>
            <a:r>
              <a:rPr lang="en-US" i="1" dirty="0"/>
              <a:t>, </a:t>
            </a:r>
            <a:r>
              <a:rPr lang="en-US" i="1" dirty="0" err="1"/>
              <a:t>Matjaz</a:t>
            </a:r>
            <a:r>
              <a:rPr lang="en-US" i="1" dirty="0"/>
              <a:t> B; Pant, </a:t>
            </a:r>
            <a:r>
              <a:rPr lang="en-US" i="1" dirty="0" err="1"/>
              <a:t>Kapil</a:t>
            </a:r>
            <a:r>
              <a:rPr lang="en-US" i="1" dirty="0"/>
              <a:t>,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2008].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[3] Mule in Action </a:t>
            </a:r>
            <a:r>
              <a:rPr lang="en-US" i="1" dirty="0"/>
              <a:t>[</a:t>
            </a:r>
            <a:r>
              <a:rPr lang="en-US" i="1" dirty="0" err="1"/>
              <a:t>Dossot</a:t>
            </a:r>
            <a:r>
              <a:rPr lang="en-US" i="1" dirty="0"/>
              <a:t>, David; </a:t>
            </a:r>
            <a:r>
              <a:rPr lang="en-US" i="1" dirty="0" err="1"/>
              <a:t>D'Emic</a:t>
            </a:r>
            <a:r>
              <a:rPr lang="en-US" i="1" dirty="0"/>
              <a:t>, John; Romero, Victor, 2014]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[4] Building on </a:t>
            </a:r>
            <a:r>
              <a:rPr lang="en-US" dirty="0" err="1"/>
              <a:t>SugarCRM</a:t>
            </a:r>
            <a:r>
              <a:rPr lang="en-US" dirty="0"/>
              <a:t>. </a:t>
            </a:r>
            <a:r>
              <a:rPr lang="en-US" i="1" dirty="0"/>
              <a:t>[</a:t>
            </a:r>
            <a:r>
              <a:rPr lang="en-US" i="1" dirty="0" err="1"/>
              <a:t>Mertic</a:t>
            </a:r>
            <a:r>
              <a:rPr lang="en-US" i="1" dirty="0"/>
              <a:t>, John, 2011]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[5] </a:t>
            </a:r>
            <a:r>
              <a:rPr lang="en-US" dirty="0" err="1"/>
              <a:t>PrestaShop</a:t>
            </a:r>
            <a:r>
              <a:rPr lang="en-US" dirty="0"/>
              <a:t> module development : develop and customize powerful modules for 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PrestaShop</a:t>
            </a:r>
            <a:r>
              <a:rPr lang="en-US" dirty="0"/>
              <a:t> 1.5 and 1.6 </a:t>
            </a:r>
            <a:r>
              <a:rPr lang="en-US" i="1" dirty="0"/>
              <a:t>[</a:t>
            </a:r>
            <a:r>
              <a:rPr lang="en-US" i="1" dirty="0" err="1"/>
              <a:t>Serny</a:t>
            </a:r>
            <a:r>
              <a:rPr lang="en-US" i="1" dirty="0"/>
              <a:t>, Fabien, 2014]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[6] Introducing Windows Azure. </a:t>
            </a:r>
            <a:r>
              <a:rPr lang="en-US" i="1" dirty="0"/>
              <a:t>[Tulloch, Mitch, 2013].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[7] SOA With Java 2nd Edition. </a:t>
            </a:r>
            <a:r>
              <a:rPr lang="en-US" i="1" dirty="0"/>
              <a:t>[</a:t>
            </a:r>
            <a:r>
              <a:rPr lang="en-US" i="1" dirty="0" err="1"/>
              <a:t>Erl</a:t>
            </a:r>
            <a:r>
              <a:rPr lang="en-US" i="1" dirty="0"/>
              <a:t>, Thomas, 2014].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[8] Mule Cookbook. </a:t>
            </a:r>
            <a:r>
              <a:rPr lang="en-US" i="1" dirty="0"/>
              <a:t>[ A </a:t>
            </a:r>
            <a:r>
              <a:rPr lang="en-US" i="1" dirty="0" err="1"/>
              <a:t>Samad</a:t>
            </a:r>
            <a:r>
              <a:rPr lang="en-US" i="1" dirty="0"/>
              <a:t>; Z. </a:t>
            </a:r>
            <a:r>
              <a:rPr lang="en-US" i="1" dirty="0" err="1"/>
              <a:t>Laliwala</a:t>
            </a:r>
            <a:r>
              <a:rPr lang="en-US" i="1" dirty="0"/>
              <a:t>; A. Desai; Dr. </a:t>
            </a:r>
            <a:r>
              <a:rPr lang="en-US" i="1" dirty="0" err="1"/>
              <a:t>Zakir</a:t>
            </a:r>
            <a:r>
              <a:rPr lang="en-US" i="1" dirty="0"/>
              <a:t> </a:t>
            </a:r>
            <a:r>
              <a:rPr lang="en-US" i="1" dirty="0" err="1"/>
              <a:t>Altafhusein</a:t>
            </a:r>
            <a:r>
              <a:rPr lang="en-US" i="1" dirty="0"/>
              <a:t>; U. </a:t>
            </a:r>
            <a:r>
              <a:rPr lang="en-US" i="1" dirty="0" err="1"/>
              <a:t>Vyas</a:t>
            </a:r>
            <a:r>
              <a:rPr lang="en-US" i="1" dirty="0"/>
              <a:t>,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2013].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[9] Instant Apache Service Mix How-To. </a:t>
            </a:r>
            <a:r>
              <a:rPr lang="en-US" i="1" dirty="0"/>
              <a:t>[</a:t>
            </a:r>
            <a:r>
              <a:rPr lang="en-US" i="1" dirty="0" err="1"/>
              <a:t>Henryk</a:t>
            </a:r>
            <a:r>
              <a:rPr lang="en-US" i="1" dirty="0"/>
              <a:t> Konsek,2013].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[10] JAVA EE 6 with </a:t>
            </a:r>
            <a:r>
              <a:rPr lang="en-US" dirty="0" err="1"/>
              <a:t>NetBeans</a:t>
            </a:r>
            <a:r>
              <a:rPr lang="en-US" dirty="0"/>
              <a:t>. </a:t>
            </a:r>
            <a:r>
              <a:rPr lang="en-US" i="1" dirty="0"/>
              <a:t>[David R. </a:t>
            </a:r>
            <a:r>
              <a:rPr lang="en-US" i="1" dirty="0" err="1"/>
              <a:t>Heffel</a:t>
            </a:r>
            <a:r>
              <a:rPr lang="en-US" i="1" dirty="0"/>
              <a:t> </a:t>
            </a:r>
            <a:r>
              <a:rPr lang="en-US" i="1" dirty="0" err="1"/>
              <a:t>nger</a:t>
            </a:r>
            <a:r>
              <a:rPr lang="en-US" i="1" dirty="0"/>
              <a:t>, 2011].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[11] Learn to Create </a:t>
            </a:r>
            <a:r>
              <a:rPr lang="en-US" dirty="0" err="1"/>
              <a:t>WordPress</a:t>
            </a:r>
            <a:r>
              <a:rPr lang="en-US" dirty="0"/>
              <a:t> Themes by Building 5 Projects.[ </a:t>
            </a:r>
            <a:r>
              <a:rPr lang="en-US" i="1" dirty="0" err="1"/>
              <a:t>Eduonix</a:t>
            </a:r>
            <a:r>
              <a:rPr lang="en-US" i="1" dirty="0"/>
              <a:t> Learning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Solutions, 2017]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20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➢  [12] </a:t>
            </a:r>
            <a:r>
              <a:rPr lang="en-US" dirty="0" err="1"/>
              <a:t>Documentación</a:t>
            </a:r>
            <a:r>
              <a:rPr lang="en-US" dirty="0"/>
              <a:t> </a:t>
            </a:r>
            <a:r>
              <a:rPr lang="en-US" dirty="0" err="1"/>
              <a:t>Oficial</a:t>
            </a:r>
            <a:r>
              <a:rPr lang="en-US" dirty="0"/>
              <a:t> de </a:t>
            </a:r>
            <a:r>
              <a:rPr lang="en-US" dirty="0" err="1"/>
              <a:t>Prestashop</a:t>
            </a:r>
            <a:r>
              <a:rPr lang="en-US" dirty="0"/>
              <a:t> (</a:t>
            </a:r>
            <a:r>
              <a:rPr lang="en-US" dirty="0" err="1"/>
              <a:t>Octubre</a:t>
            </a:r>
            <a:r>
              <a:rPr lang="en-US" dirty="0"/>
              <a:t> 2015) :</a:t>
            </a:r>
            <a:r>
              <a:rPr lang="en-US" dirty="0">
                <a:hlinkClick r:id="rId2"/>
              </a:rPr>
              <a:t> http://</a:t>
            </a:r>
            <a:r>
              <a:rPr lang="en-US" dirty="0" err="1">
                <a:hlinkClick r:id="rId2"/>
              </a:rPr>
              <a:t>doc.prestashop.com</a:t>
            </a:r>
            <a:r>
              <a:rPr lang="en-US" dirty="0">
                <a:hlinkClick r:id="rId2"/>
              </a:rPr>
              <a:t>/</a:t>
            </a:r>
            <a:r>
              <a:rPr lang="en-US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[13] </a:t>
            </a:r>
            <a:r>
              <a:rPr lang="en-US" dirty="0" err="1"/>
              <a:t>Documentación</a:t>
            </a:r>
            <a:r>
              <a:rPr lang="en-US" dirty="0"/>
              <a:t> </a:t>
            </a:r>
            <a:r>
              <a:rPr lang="en-US" dirty="0" err="1"/>
              <a:t>Oficial</a:t>
            </a:r>
            <a:r>
              <a:rPr lang="en-US" dirty="0"/>
              <a:t> de </a:t>
            </a:r>
            <a:r>
              <a:rPr lang="en-US" dirty="0" err="1"/>
              <a:t>DolibarERP</a:t>
            </a:r>
            <a:r>
              <a:rPr lang="en-US" dirty="0"/>
              <a:t> (</a:t>
            </a:r>
            <a:r>
              <a:rPr lang="en-US" dirty="0" err="1"/>
              <a:t>Octubre</a:t>
            </a:r>
            <a:r>
              <a:rPr lang="en-US" dirty="0"/>
              <a:t> 2015)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wiki.dolibarr.org</a:t>
            </a:r>
            <a:r>
              <a:rPr lang="en-US" dirty="0">
                <a:hlinkClick r:id="rId3"/>
              </a:rPr>
              <a:t>/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[14] </a:t>
            </a:r>
            <a:r>
              <a:rPr lang="en-US" dirty="0" err="1"/>
              <a:t>Documentación</a:t>
            </a:r>
            <a:r>
              <a:rPr lang="en-US" dirty="0"/>
              <a:t> </a:t>
            </a:r>
            <a:r>
              <a:rPr lang="en-US" dirty="0" err="1"/>
              <a:t>Oficial</a:t>
            </a:r>
            <a:r>
              <a:rPr lang="en-US" dirty="0"/>
              <a:t> de </a:t>
            </a:r>
            <a:r>
              <a:rPr lang="en-US" dirty="0" err="1"/>
              <a:t>SugarCRM</a:t>
            </a:r>
            <a:r>
              <a:rPr lang="en-US" dirty="0"/>
              <a:t> (</a:t>
            </a:r>
            <a:r>
              <a:rPr lang="en-US" dirty="0" err="1"/>
              <a:t>Octubre</a:t>
            </a:r>
            <a:r>
              <a:rPr lang="en-US" dirty="0"/>
              <a:t> 2015) :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support.sugarcrm.com</a:t>
            </a:r>
            <a:r>
              <a:rPr lang="en-US" dirty="0">
                <a:hlinkClick r:id="rId4"/>
              </a:rPr>
              <a:t>/Documentation/</a:t>
            </a:r>
            <a:r>
              <a:rPr lang="en-US" dirty="0" err="1">
                <a:hlinkClick r:id="rId4"/>
              </a:rPr>
              <a:t>index.html</a:t>
            </a:r>
            <a:r>
              <a:rPr lang="en-US" dirty="0">
                <a:hlinkClick r:id="rId4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[15] </a:t>
            </a:r>
            <a:r>
              <a:rPr lang="en-US" dirty="0" err="1"/>
              <a:t>Documentación</a:t>
            </a:r>
            <a:r>
              <a:rPr lang="en-US" dirty="0"/>
              <a:t> </a:t>
            </a:r>
            <a:r>
              <a:rPr lang="en-US" dirty="0" err="1"/>
              <a:t>Oficial</a:t>
            </a:r>
            <a:r>
              <a:rPr lang="en-US" dirty="0"/>
              <a:t> </a:t>
            </a:r>
            <a:r>
              <a:rPr lang="en-US" dirty="0" err="1"/>
              <a:t>Wordpress</a:t>
            </a:r>
            <a:r>
              <a:rPr lang="en-US" dirty="0"/>
              <a:t> (</a:t>
            </a:r>
            <a:r>
              <a:rPr lang="en-US" dirty="0" err="1"/>
              <a:t>Octubre</a:t>
            </a:r>
            <a:r>
              <a:rPr lang="en-US" dirty="0"/>
              <a:t> 2015):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codex.wordpress.org</a:t>
            </a:r>
            <a:r>
              <a:rPr lang="en-US" dirty="0">
                <a:hlinkClick r:id="rId5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[16] Apache Web Server (</a:t>
            </a:r>
            <a:r>
              <a:rPr lang="en-US" dirty="0" err="1"/>
              <a:t>Octubre</a:t>
            </a:r>
            <a:r>
              <a:rPr lang="en-US" dirty="0"/>
              <a:t> 2015) : </a:t>
            </a:r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httpd.apache.org</a:t>
            </a:r>
            <a:r>
              <a:rPr lang="en-US" dirty="0">
                <a:hlinkClick r:id="rId6"/>
              </a:rPr>
              <a:t>/docs/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[17] </a:t>
            </a:r>
            <a:r>
              <a:rPr lang="en-US" dirty="0" err="1"/>
              <a:t>Mysql</a:t>
            </a:r>
            <a:r>
              <a:rPr lang="en-US" dirty="0"/>
              <a:t> (</a:t>
            </a:r>
            <a:r>
              <a:rPr lang="en-US" dirty="0" err="1"/>
              <a:t>Octubre</a:t>
            </a:r>
            <a:r>
              <a:rPr lang="en-US" dirty="0"/>
              <a:t> 2015) : </a:t>
            </a:r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dev.mysql.com</a:t>
            </a:r>
            <a:r>
              <a:rPr lang="en-US" dirty="0">
                <a:hlinkClick r:id="rId7"/>
              </a:rPr>
              <a:t>/doc/</a:t>
            </a:r>
            <a:r>
              <a:rPr lang="en-US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[18] Microsoft Azure </a:t>
            </a:r>
            <a:r>
              <a:rPr lang="en-US" dirty="0" err="1"/>
              <a:t>Documentación</a:t>
            </a:r>
            <a:r>
              <a:rPr lang="en-US" dirty="0"/>
              <a:t> (</a:t>
            </a:r>
            <a:r>
              <a:rPr lang="en-US" dirty="0" err="1"/>
              <a:t>Octubre</a:t>
            </a:r>
            <a:r>
              <a:rPr lang="en-US" dirty="0"/>
              <a:t> 2015):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8"/>
              </a:rPr>
              <a:t>https://</a:t>
            </a:r>
            <a:r>
              <a:rPr lang="en-US" dirty="0" err="1">
                <a:hlinkClick r:id="rId8"/>
              </a:rPr>
              <a:t>docs.microsoft.com</a:t>
            </a:r>
            <a:r>
              <a:rPr lang="en-US" dirty="0">
                <a:hlinkClick r:id="rId8"/>
              </a:rPr>
              <a:t>/</a:t>
            </a:r>
            <a:r>
              <a:rPr lang="en-US" dirty="0" err="1">
                <a:hlinkClick r:id="rId8"/>
              </a:rPr>
              <a:t>es-es</a:t>
            </a:r>
            <a:r>
              <a:rPr lang="en-US" dirty="0">
                <a:hlinkClick r:id="rId8"/>
              </a:rPr>
              <a:t>/azure/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[19] </a:t>
            </a:r>
            <a:r>
              <a:rPr lang="en-US" dirty="0" err="1"/>
              <a:t>Documentación</a:t>
            </a:r>
            <a:r>
              <a:rPr lang="en-US" dirty="0"/>
              <a:t> </a:t>
            </a:r>
            <a:r>
              <a:rPr lang="en-US" dirty="0" err="1"/>
              <a:t>Oficial</a:t>
            </a:r>
            <a:r>
              <a:rPr lang="en-US" dirty="0"/>
              <a:t> Mule ESB (</a:t>
            </a:r>
            <a:r>
              <a:rPr lang="en-US" dirty="0" err="1"/>
              <a:t>Marzo</a:t>
            </a:r>
            <a:r>
              <a:rPr lang="en-US" dirty="0"/>
              <a:t> 2016) 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docs.mulesoft.com</a:t>
            </a:r>
            <a:r>
              <a:rPr lang="en-US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[20] </a:t>
            </a:r>
            <a:r>
              <a:rPr lang="en-US" dirty="0" err="1"/>
              <a:t>Jax</a:t>
            </a:r>
            <a:r>
              <a:rPr lang="en-US" dirty="0"/>
              <a:t>-WS (</a:t>
            </a:r>
            <a:r>
              <a:rPr lang="en-US" dirty="0" err="1"/>
              <a:t>Marzo</a:t>
            </a:r>
            <a:r>
              <a:rPr lang="en-US" dirty="0"/>
              <a:t> 2016) :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10"/>
              </a:rPr>
              <a:t>https://</a:t>
            </a:r>
            <a:r>
              <a:rPr lang="en-US" dirty="0" err="1">
                <a:hlinkClick r:id="rId10"/>
              </a:rPr>
              <a:t>docs.oracle.com</a:t>
            </a:r>
            <a:r>
              <a:rPr lang="en-US" dirty="0">
                <a:hlinkClick r:id="rId10"/>
              </a:rPr>
              <a:t>/</a:t>
            </a:r>
            <a:r>
              <a:rPr lang="en-US" dirty="0" err="1">
                <a:hlinkClick r:id="rId10"/>
              </a:rPr>
              <a:t>javase</a:t>
            </a:r>
            <a:r>
              <a:rPr lang="en-US" dirty="0">
                <a:hlinkClick r:id="rId10"/>
              </a:rPr>
              <a:t>/7/docs/</a:t>
            </a:r>
            <a:r>
              <a:rPr lang="en-US" dirty="0" err="1">
                <a:hlinkClick r:id="rId10"/>
              </a:rPr>
              <a:t>technotes</a:t>
            </a:r>
            <a:r>
              <a:rPr lang="en-US" dirty="0">
                <a:hlinkClick r:id="rId10"/>
              </a:rPr>
              <a:t>/guides/xml/</a:t>
            </a:r>
            <a:r>
              <a:rPr lang="en-US" dirty="0" err="1">
                <a:hlinkClick r:id="rId10"/>
              </a:rPr>
              <a:t>jax-ws</a:t>
            </a:r>
            <a:r>
              <a:rPr lang="en-US" dirty="0">
                <a:hlinkClick r:id="rId10"/>
              </a:rPr>
              <a:t>/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[21] </a:t>
            </a:r>
            <a:r>
              <a:rPr lang="en-US" dirty="0" err="1"/>
              <a:t>Proyecto</a:t>
            </a:r>
            <a:r>
              <a:rPr lang="en-US" dirty="0"/>
              <a:t> </a:t>
            </a:r>
            <a:r>
              <a:rPr lang="en-US" dirty="0" err="1"/>
              <a:t>Platino</a:t>
            </a:r>
            <a:r>
              <a:rPr lang="en-US" dirty="0"/>
              <a:t> (</a:t>
            </a:r>
            <a:r>
              <a:rPr lang="en-US" dirty="0" err="1"/>
              <a:t>Marzo</a:t>
            </a:r>
            <a:r>
              <a:rPr lang="en-US" dirty="0"/>
              <a:t> 2016): </a:t>
            </a:r>
            <a:r>
              <a:rPr lang="en-US" dirty="0">
                <a:hlinkClick r:id="rId11"/>
              </a:rPr>
              <a:t>http://</a:t>
            </a:r>
            <a:r>
              <a:rPr lang="en-US" dirty="0" err="1">
                <a:hlinkClick r:id="rId11"/>
              </a:rPr>
              <a:t>www.gobiernodecanarias.org</a:t>
            </a:r>
            <a:r>
              <a:rPr lang="en-US" dirty="0">
                <a:hlinkClick r:id="rId11"/>
              </a:rPr>
              <a:t>/</a:t>
            </a:r>
            <a:r>
              <a:rPr lang="en-US" dirty="0" err="1">
                <a:hlinkClick r:id="rId11"/>
              </a:rPr>
              <a:t>platino</a:t>
            </a:r>
            <a:r>
              <a:rPr lang="en-US" dirty="0">
                <a:hlinkClick r:id="rId11"/>
              </a:rPr>
              <a:t>/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[22] </a:t>
            </a:r>
            <a:r>
              <a:rPr lang="en-US" dirty="0" err="1"/>
              <a:t>Página</a:t>
            </a:r>
            <a:r>
              <a:rPr lang="en-US" dirty="0"/>
              <a:t> de Microsoft </a:t>
            </a:r>
            <a:r>
              <a:rPr lang="en-US" dirty="0" err="1"/>
              <a:t>Biztalk</a:t>
            </a:r>
            <a:r>
              <a:rPr lang="en-US" dirty="0"/>
              <a:t> (</a:t>
            </a:r>
            <a:r>
              <a:rPr lang="en-US" dirty="0" err="1"/>
              <a:t>Marzo</a:t>
            </a:r>
            <a:r>
              <a:rPr lang="en-US" dirty="0"/>
              <a:t> 2016):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12"/>
              </a:rPr>
              <a:t>https://</a:t>
            </a:r>
            <a:r>
              <a:rPr lang="en-US" dirty="0" err="1">
                <a:hlinkClick r:id="rId12"/>
              </a:rPr>
              <a:t>www.microsoft.com</a:t>
            </a:r>
            <a:r>
              <a:rPr lang="en-US" dirty="0">
                <a:hlinkClick r:id="rId12"/>
              </a:rPr>
              <a:t>/</a:t>
            </a:r>
            <a:r>
              <a:rPr lang="en-US" dirty="0" err="1">
                <a:hlinkClick r:id="rId12"/>
              </a:rPr>
              <a:t>es-es</a:t>
            </a:r>
            <a:r>
              <a:rPr lang="en-US" dirty="0">
                <a:hlinkClick r:id="rId12"/>
              </a:rPr>
              <a:t>/cloud-platform/</a:t>
            </a:r>
            <a:r>
              <a:rPr lang="en-US" dirty="0" err="1">
                <a:hlinkClick r:id="rId12"/>
              </a:rPr>
              <a:t>biztalk</a:t>
            </a:r>
            <a:r>
              <a:rPr lang="en-US" dirty="0">
                <a:hlinkClick r:id="rId12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[23] </a:t>
            </a:r>
            <a:r>
              <a:rPr lang="en-US" dirty="0" err="1"/>
              <a:t>Página</a:t>
            </a:r>
            <a:r>
              <a:rPr lang="en-US" dirty="0"/>
              <a:t> </a:t>
            </a:r>
            <a:r>
              <a:rPr lang="en-US" dirty="0" err="1"/>
              <a:t>oficial</a:t>
            </a:r>
            <a:r>
              <a:rPr lang="en-US" dirty="0"/>
              <a:t> de </a:t>
            </a:r>
            <a:r>
              <a:rPr lang="en-US" dirty="0" err="1"/>
              <a:t>NuSoap</a:t>
            </a:r>
            <a:r>
              <a:rPr lang="en-US" dirty="0"/>
              <a:t> (</a:t>
            </a:r>
            <a:r>
              <a:rPr lang="en-US" dirty="0" err="1"/>
              <a:t>Noviembre</a:t>
            </a:r>
            <a:r>
              <a:rPr lang="en-US" dirty="0"/>
              <a:t> 2017): </a:t>
            </a:r>
            <a:r>
              <a:rPr lang="en-US" dirty="0">
                <a:hlinkClick r:id="rId13"/>
              </a:rPr>
              <a:t>https://</a:t>
            </a:r>
            <a:r>
              <a:rPr lang="en-US" dirty="0" err="1">
                <a:hlinkClick r:id="rId13"/>
              </a:rPr>
              <a:t>sourceforge.net</a:t>
            </a:r>
            <a:r>
              <a:rPr lang="en-US" dirty="0">
                <a:hlinkClick r:id="rId13"/>
              </a:rPr>
              <a:t>/projects/</a:t>
            </a:r>
            <a:r>
              <a:rPr lang="en-US" dirty="0" err="1">
                <a:hlinkClick r:id="rId13"/>
              </a:rPr>
              <a:t>nusoap</a:t>
            </a:r>
            <a:r>
              <a:rPr lang="en-US" dirty="0">
                <a:hlinkClick r:id="rId13"/>
              </a:rPr>
              <a:t>/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[24] Apache Maven (</a:t>
            </a:r>
            <a:r>
              <a:rPr lang="en-US" dirty="0" err="1"/>
              <a:t>Noviembre</a:t>
            </a:r>
            <a:r>
              <a:rPr lang="en-US" dirty="0"/>
              <a:t> 2017) : </a:t>
            </a:r>
            <a:r>
              <a:rPr lang="en-US" dirty="0">
                <a:hlinkClick r:id="rId14"/>
              </a:rPr>
              <a:t>https://</a:t>
            </a:r>
            <a:r>
              <a:rPr lang="en-US" dirty="0" err="1">
                <a:hlinkClick r:id="rId14"/>
              </a:rPr>
              <a:t>maven.apache.org</a:t>
            </a:r>
            <a:r>
              <a:rPr lang="en-US" dirty="0">
                <a:hlinkClick r:id="rId14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➢  [25] Apache-</a:t>
            </a:r>
            <a:r>
              <a:rPr lang="en-US" dirty="0" err="1"/>
              <a:t>codegen</a:t>
            </a:r>
            <a:r>
              <a:rPr lang="en-US" dirty="0"/>
              <a:t> (</a:t>
            </a:r>
            <a:r>
              <a:rPr lang="en-US" dirty="0" err="1"/>
              <a:t>Noviembre</a:t>
            </a:r>
            <a:r>
              <a:rPr lang="en-US" dirty="0"/>
              <a:t> 2017):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15"/>
              </a:rPr>
              <a:t>http://</a:t>
            </a:r>
            <a:r>
              <a:rPr lang="en-US" dirty="0" err="1">
                <a:hlinkClick r:id="rId15"/>
              </a:rPr>
              <a:t>cxf.apache.org</a:t>
            </a:r>
            <a:r>
              <a:rPr lang="en-US" dirty="0">
                <a:hlinkClick r:id="rId15"/>
              </a:rPr>
              <a:t>/docs/maven-</a:t>
            </a:r>
            <a:r>
              <a:rPr lang="en-US" dirty="0" err="1">
                <a:hlinkClick r:id="rId15"/>
              </a:rPr>
              <a:t>cxf</a:t>
            </a:r>
            <a:r>
              <a:rPr lang="en-US" dirty="0">
                <a:hlinkClick r:id="rId15"/>
              </a:rPr>
              <a:t>-</a:t>
            </a:r>
            <a:r>
              <a:rPr lang="en-US" dirty="0" err="1">
                <a:hlinkClick r:id="rId15"/>
              </a:rPr>
              <a:t>codegen</a:t>
            </a:r>
            <a:r>
              <a:rPr lang="en-US" dirty="0">
                <a:hlinkClick r:id="rId15"/>
              </a:rPr>
              <a:t>-plugin-</a:t>
            </a:r>
            <a:r>
              <a:rPr lang="en-US" dirty="0" err="1">
                <a:hlinkClick r:id="rId15"/>
              </a:rPr>
              <a:t>wsdl</a:t>
            </a:r>
            <a:r>
              <a:rPr lang="en-US" dirty="0">
                <a:hlinkClick r:id="rId15"/>
              </a:rPr>
              <a:t>-to-</a:t>
            </a:r>
            <a:r>
              <a:rPr lang="en-US" dirty="0" err="1">
                <a:hlinkClick r:id="rId15"/>
              </a:rPr>
              <a:t>java.html</a:t>
            </a:r>
            <a:r>
              <a:rPr lang="en-US" dirty="0">
                <a:hlinkClick r:id="rId15"/>
              </a:rPr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➢ [26] </a:t>
            </a:r>
            <a:r>
              <a:rPr lang="en-US" dirty="0" err="1" smtClean="0"/>
              <a:t>Repositorio</a:t>
            </a:r>
            <a:r>
              <a:rPr lang="en-US" dirty="0" smtClean="0"/>
              <a:t> del </a:t>
            </a:r>
            <a:r>
              <a:rPr lang="en-US" dirty="0" err="1" smtClean="0"/>
              <a:t>proyecto</a:t>
            </a:r>
            <a:r>
              <a:rPr lang="en-US" dirty="0" smtClean="0"/>
              <a:t> en </a:t>
            </a:r>
            <a:r>
              <a:rPr lang="en-US" dirty="0" err="1" smtClean="0"/>
              <a:t>Github</a:t>
            </a:r>
            <a:r>
              <a:rPr lang="en-US" dirty="0" smtClean="0"/>
              <a:t> (</a:t>
            </a:r>
            <a:r>
              <a:rPr lang="en-US" dirty="0" err="1" smtClean="0"/>
              <a:t>Febrero</a:t>
            </a:r>
            <a:r>
              <a:rPr lang="en-US" dirty="0" smtClean="0"/>
              <a:t> 2018):</a:t>
            </a:r>
          </a:p>
          <a:p>
            <a:pPr marL="0" indent="0">
              <a:buNone/>
            </a:pPr>
            <a:r>
              <a:rPr lang="en-US" dirty="0">
                <a:hlinkClick r:id="rId16"/>
              </a:rPr>
              <a:t>https://</a:t>
            </a:r>
            <a:r>
              <a:rPr lang="en-US" dirty="0" err="1">
                <a:hlinkClick r:id="rId16"/>
              </a:rPr>
              <a:t>github.com</a:t>
            </a:r>
            <a:r>
              <a:rPr lang="en-US" dirty="0">
                <a:hlinkClick r:id="rId16"/>
              </a:rPr>
              <a:t>/</a:t>
            </a:r>
            <a:r>
              <a:rPr lang="en-US" dirty="0" err="1">
                <a:hlinkClick r:id="rId16"/>
              </a:rPr>
              <a:t>zerasul</a:t>
            </a:r>
            <a:r>
              <a:rPr lang="en-US" dirty="0">
                <a:hlinkClick r:id="rId16"/>
              </a:rPr>
              <a:t>/</a:t>
            </a:r>
            <a:r>
              <a:rPr lang="en-US" dirty="0" err="1">
                <a:hlinkClick r:id="rId16"/>
              </a:rPr>
              <a:t>isros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4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902225" cy="8572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Soluciones</a:t>
            </a:r>
            <a:r>
              <a:rPr lang="en-US" dirty="0" smtClean="0"/>
              <a:t> al </a:t>
            </a:r>
            <a:r>
              <a:rPr lang="en-US" dirty="0" err="1" smtClean="0"/>
              <a:t>problema</a:t>
            </a:r>
            <a:r>
              <a:rPr lang="en-US" dirty="0" smtClean="0"/>
              <a:t> (</a:t>
            </a:r>
            <a:r>
              <a:rPr lang="en-US" dirty="0" err="1" smtClean="0"/>
              <a:t>heterogéneas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591450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110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902225" cy="857250"/>
          </a:xfrm>
        </p:spPr>
        <p:txBody>
          <a:bodyPr>
            <a:normAutofit/>
          </a:bodyPr>
          <a:lstStyle/>
          <a:p>
            <a:r>
              <a:rPr lang="en-US" dirty="0" err="1" smtClean="0"/>
              <a:t>Soluciones</a:t>
            </a:r>
            <a:r>
              <a:rPr lang="en-US" dirty="0" smtClean="0"/>
              <a:t> al </a:t>
            </a:r>
            <a:r>
              <a:rPr lang="en-US" dirty="0" err="1" smtClean="0"/>
              <a:t>problema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726" y="1200151"/>
            <a:ext cx="2043547" cy="716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FACTURAS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82126" y="1200151"/>
            <a:ext cx="2043547" cy="716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ALMACEN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73726" y="3650385"/>
            <a:ext cx="2043547" cy="716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COMPRAS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782126" y="3650385"/>
            <a:ext cx="2043547" cy="716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VENTAS</a:t>
            </a:r>
            <a:endParaRPr lang="en-US" dirty="0"/>
          </a:p>
        </p:txBody>
      </p:sp>
      <p:sp>
        <p:nvSpPr>
          <p:cNvPr id="4" name="Left-Right Arrow 3"/>
          <p:cNvSpPr/>
          <p:nvPr/>
        </p:nvSpPr>
        <p:spPr>
          <a:xfrm>
            <a:off x="761999" y="2355273"/>
            <a:ext cx="6285699" cy="8312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 (ESB)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2"/>
          </p:cNvCxnSpPr>
          <p:nvPr/>
        </p:nvCxnSpPr>
        <p:spPr>
          <a:xfrm flipH="1">
            <a:off x="5795818" y="1916545"/>
            <a:ext cx="8082" cy="6580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03582" y="1916545"/>
            <a:ext cx="8082" cy="6580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787736" y="2992294"/>
            <a:ext cx="8082" cy="6580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103582" y="2992294"/>
            <a:ext cx="8082" cy="6580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46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79545" cy="857250"/>
          </a:xfrm>
        </p:spPr>
        <p:txBody>
          <a:bodyPr/>
          <a:lstStyle/>
          <a:p>
            <a:r>
              <a:rPr lang="en-US" dirty="0" smtClean="0"/>
              <a:t>Enterprise Service Bus (ESB)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ESB </a:t>
            </a:r>
            <a:r>
              <a:rPr lang="en-US" dirty="0" err="1" smtClean="0"/>
              <a:t>es</a:t>
            </a:r>
            <a:r>
              <a:rPr lang="en-US" dirty="0" smtClean="0"/>
              <a:t> un software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la </a:t>
            </a:r>
            <a:r>
              <a:rPr lang="en-US" dirty="0" err="1" smtClean="0"/>
              <a:t>integraci</a:t>
            </a:r>
            <a:r>
              <a:rPr lang="en-US" dirty="0" err="1" smtClean="0"/>
              <a:t>ón</a:t>
            </a:r>
            <a:r>
              <a:rPr lang="en-US" dirty="0" smtClean="0"/>
              <a:t> de </a:t>
            </a:r>
            <a:r>
              <a:rPr lang="en-US" dirty="0" err="1" smtClean="0"/>
              <a:t>distintos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Información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Los ESBs </a:t>
            </a:r>
            <a:r>
              <a:rPr lang="en-US" dirty="0" err="1" smtClean="0"/>
              <a:t>permiten</a:t>
            </a:r>
            <a:r>
              <a:rPr lang="en-US" dirty="0" smtClean="0"/>
              <a:t> la </a:t>
            </a:r>
            <a:r>
              <a:rPr lang="en-US" dirty="0" err="1" smtClean="0"/>
              <a:t>integración</a:t>
            </a:r>
            <a:r>
              <a:rPr lang="en-US" dirty="0" smtClean="0"/>
              <a:t> gracias a la </a:t>
            </a:r>
            <a:r>
              <a:rPr lang="en-US" dirty="0" err="1" smtClean="0"/>
              <a:t>utilización</a:t>
            </a:r>
            <a:r>
              <a:rPr lang="en-US" dirty="0" smtClean="0"/>
              <a:t> de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b="1" dirty="0" err="1" smtClean="0"/>
              <a:t>herramientas</a:t>
            </a:r>
            <a:r>
              <a:rPr lang="en-US" dirty="0" smtClean="0"/>
              <a:t> y </a:t>
            </a:r>
            <a:r>
              <a:rPr lang="en-US" b="1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estos</a:t>
            </a:r>
            <a:r>
              <a:rPr lang="en-US" dirty="0" smtClean="0"/>
              <a:t> </a:t>
            </a:r>
            <a:r>
              <a:rPr lang="en-US" dirty="0" err="1" smtClean="0"/>
              <a:t>poseen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6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1791</TotalTime>
  <Words>1016</Words>
  <Application>Microsoft Macintosh PowerPoint</Application>
  <PresentationFormat>On-screen Show (16:9)</PresentationFormat>
  <Paragraphs>312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Integración de Sistemas de Información</vt:lpstr>
      <vt:lpstr>Integración de sistemas de información</vt:lpstr>
      <vt:lpstr>Temporización</vt:lpstr>
      <vt:lpstr>Introducción</vt:lpstr>
      <vt:lpstr>Presentación del problema</vt:lpstr>
      <vt:lpstr>Soluciones al problema (heterogéneas)</vt:lpstr>
      <vt:lpstr>Soluciones al problema (heterogéneas)</vt:lpstr>
      <vt:lpstr>Soluciones al problema</vt:lpstr>
      <vt:lpstr>Enterprise Service Bus (ESB)</vt:lpstr>
      <vt:lpstr>Enterprise Service Bus (ESB)</vt:lpstr>
      <vt:lpstr>Enterprise Service Bus (ESB)</vt:lpstr>
      <vt:lpstr>Estado del Arte de los ESB</vt:lpstr>
      <vt:lpstr>ESBs del mercado</vt:lpstr>
      <vt:lpstr>ESBs del mercado</vt:lpstr>
      <vt:lpstr>ESBs del mercado</vt:lpstr>
      <vt:lpstr>ESB Seleccionado (MULE ESB)</vt:lpstr>
      <vt:lpstr>MULE ESB</vt:lpstr>
      <vt:lpstr>MULE ESB</vt:lpstr>
      <vt:lpstr>MULE ESB</vt:lpstr>
      <vt:lpstr>MULE ESB</vt:lpstr>
      <vt:lpstr>Integración de Sistema Real Open Source (ISROS)</vt:lpstr>
      <vt:lpstr>Integración de Sistema Real Open Source (ISROS)</vt:lpstr>
      <vt:lpstr>Aplicaciones a Integrar</vt:lpstr>
      <vt:lpstr>Aplicaciones a Integrar</vt:lpstr>
      <vt:lpstr>Aplicaciones a Integrar (Wordpress)</vt:lpstr>
      <vt:lpstr>Aplicaciones a Integrar (Wordpress)</vt:lpstr>
      <vt:lpstr>Plataforma en la Nube (Azure)</vt:lpstr>
      <vt:lpstr>Integración a realizar</vt:lpstr>
      <vt:lpstr>Diseño de la aplicación</vt:lpstr>
      <vt:lpstr>Diseño de la aplicación</vt:lpstr>
      <vt:lpstr>Diseño de la aplicación</vt:lpstr>
      <vt:lpstr>Diseño de la aplicación</vt:lpstr>
      <vt:lpstr>Diseño de la aplicación</vt:lpstr>
      <vt:lpstr>Diseño de la aplicación</vt:lpstr>
      <vt:lpstr>Diseño de la aplicación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</vt:lpstr>
      <vt:lpstr>Implementación del tema Wordpress</vt:lpstr>
      <vt:lpstr>Implementación del tema Wordpress</vt:lpstr>
      <vt:lpstr>Implementación del tema Wordpress</vt:lpstr>
      <vt:lpstr>Implementación del tema Wordpress</vt:lpstr>
      <vt:lpstr>Implementación del tema Wordpress</vt:lpstr>
      <vt:lpstr>Implementación del tema Wordpress</vt:lpstr>
      <vt:lpstr>Implementación del tema Wordpress</vt:lpstr>
      <vt:lpstr>Implementación del tema Wordpress</vt:lpstr>
      <vt:lpstr>Conclusiones</vt:lpstr>
      <vt:lpstr>Conclusiones Generales</vt:lpstr>
      <vt:lpstr>Conclusiones Generales</vt:lpstr>
      <vt:lpstr>Conclusiones Generales</vt:lpstr>
      <vt:lpstr>Mejoras del Proyecto</vt:lpstr>
      <vt:lpstr>Mejoras del Proyecto</vt:lpstr>
      <vt:lpstr>Mejoras del Proyecto</vt:lpstr>
      <vt:lpstr>Mejoras del Proyecto</vt:lpstr>
      <vt:lpstr>Mejoras del Proyecto</vt:lpstr>
      <vt:lpstr>Mejoras del Proyecto</vt:lpstr>
      <vt:lpstr>Referencias</vt:lpstr>
      <vt:lpstr>Referencias Web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Victor Suarez</cp:lastModifiedBy>
  <cp:revision>72</cp:revision>
  <dcterms:created xsi:type="dcterms:W3CDTF">2010-04-12T23:12:02Z</dcterms:created>
  <dcterms:modified xsi:type="dcterms:W3CDTF">2018-02-16T14:52:43Z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